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02" r:id="rId6"/>
    <p:sldId id="297" r:id="rId7"/>
    <p:sldId id="298" r:id="rId8"/>
    <p:sldId id="299" r:id="rId9"/>
    <p:sldId id="300" r:id="rId10"/>
    <p:sldId id="301" r:id="rId11"/>
    <p:sldId id="304" r:id="rId12"/>
    <p:sldId id="303" r:id="rId13"/>
    <p:sldId id="296" r:id="rId14"/>
    <p:sldId id="309" r:id="rId15"/>
    <p:sldId id="310" r:id="rId16"/>
    <p:sldId id="311" r:id="rId17"/>
    <p:sldId id="312" r:id="rId18"/>
    <p:sldId id="313" r:id="rId19"/>
    <p:sldId id="316" r:id="rId20"/>
    <p:sldId id="317" r:id="rId21"/>
    <p:sldId id="318" r:id="rId22"/>
    <p:sldId id="319" r:id="rId23"/>
    <p:sldId id="32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a" userId="1dc39b817017ce0b" providerId="LiveId" clId="{06C96980-1358-4C90-8E9F-BD9BA59BC6F9}"/>
    <pc:docChg chg="undo custSel addSld delSld modSld sldOrd">
      <pc:chgData name="Alia" userId="1dc39b817017ce0b" providerId="LiveId" clId="{06C96980-1358-4C90-8E9F-BD9BA59BC6F9}" dt="2022-09-29T07:28:50.709" v="1090" actId="1076"/>
      <pc:docMkLst>
        <pc:docMk/>
      </pc:docMkLst>
      <pc:sldChg chg="del">
        <pc:chgData name="Alia" userId="1dc39b817017ce0b" providerId="LiveId" clId="{06C96980-1358-4C90-8E9F-BD9BA59BC6F9}" dt="2022-09-29T07:01:54.336" v="901" actId="2696"/>
        <pc:sldMkLst>
          <pc:docMk/>
          <pc:sldMk cId="2049548788" sldId="295"/>
        </pc:sldMkLst>
      </pc:sldChg>
      <pc:sldChg chg="addSp delSp modSp mod ord">
        <pc:chgData name="Alia" userId="1dc39b817017ce0b" providerId="LiveId" clId="{06C96980-1358-4C90-8E9F-BD9BA59BC6F9}" dt="2022-09-29T07:13:05.642" v="974" actId="255"/>
        <pc:sldMkLst>
          <pc:docMk/>
          <pc:sldMk cId="1109442327" sldId="296"/>
        </pc:sldMkLst>
        <pc:spChg chg="add mod">
          <ac:chgData name="Alia" userId="1dc39b817017ce0b" providerId="LiveId" clId="{06C96980-1358-4C90-8E9F-BD9BA59BC6F9}" dt="2022-09-29T06:11:02.008" v="397" actId="21"/>
          <ac:spMkLst>
            <pc:docMk/>
            <pc:sldMk cId="1109442327" sldId="296"/>
            <ac:spMk id="9" creationId="{C78F069C-DE84-DE3D-79FC-BE5D0D7A2F79}"/>
          </ac:spMkLst>
        </pc:spChg>
        <pc:spChg chg="add del mod">
          <ac:chgData name="Alia" userId="1dc39b817017ce0b" providerId="LiveId" clId="{06C96980-1358-4C90-8E9F-BD9BA59BC6F9}" dt="2022-09-29T06:11:32.269" v="416"/>
          <ac:spMkLst>
            <pc:docMk/>
            <pc:sldMk cId="1109442327" sldId="296"/>
            <ac:spMk id="10" creationId="{DE2F7628-6103-B421-AC4F-9241A12FF8CE}"/>
          </ac:spMkLst>
        </pc:spChg>
        <pc:spChg chg="add mod">
          <ac:chgData name="Alia" userId="1dc39b817017ce0b" providerId="LiveId" clId="{06C96980-1358-4C90-8E9F-BD9BA59BC6F9}" dt="2022-09-29T07:13:05.642" v="974" actId="255"/>
          <ac:spMkLst>
            <pc:docMk/>
            <pc:sldMk cId="1109442327" sldId="296"/>
            <ac:spMk id="11" creationId="{53F33AA6-1781-040D-0DE2-9E08A098EAF8}"/>
          </ac:spMkLst>
        </pc:spChg>
        <pc:picChg chg="del">
          <ac:chgData name="Alia" userId="1dc39b817017ce0b" providerId="LiveId" clId="{06C96980-1358-4C90-8E9F-BD9BA59BC6F9}" dt="2022-09-29T06:11:02.008" v="397" actId="21"/>
          <ac:picMkLst>
            <pc:docMk/>
            <pc:sldMk cId="1109442327" sldId="296"/>
            <ac:picMk id="7" creationId="{87A6683B-B239-A42B-8357-09B753B6F4D2}"/>
          </ac:picMkLst>
        </pc:picChg>
        <pc:picChg chg="add mod modCrop">
          <ac:chgData name="Alia" userId="1dc39b817017ce0b" providerId="LiveId" clId="{06C96980-1358-4C90-8E9F-BD9BA59BC6F9}" dt="2022-09-29T06:14:02.535" v="445" actId="14100"/>
          <ac:picMkLst>
            <pc:docMk/>
            <pc:sldMk cId="1109442327" sldId="296"/>
            <ac:picMk id="13" creationId="{0674D50F-9402-A1E3-3C79-E19FE525E855}"/>
          </ac:picMkLst>
        </pc:picChg>
        <pc:picChg chg="add mod modCrop">
          <ac:chgData name="Alia" userId="1dc39b817017ce0b" providerId="LiveId" clId="{06C96980-1358-4C90-8E9F-BD9BA59BC6F9}" dt="2022-09-29T06:14:52.394" v="452" actId="14100"/>
          <ac:picMkLst>
            <pc:docMk/>
            <pc:sldMk cId="1109442327" sldId="296"/>
            <ac:picMk id="15" creationId="{0DD4132A-FD3D-38B3-C531-A8D2D53CA2D4}"/>
          </ac:picMkLst>
        </pc:picChg>
      </pc:sldChg>
      <pc:sldChg chg="modSp mod">
        <pc:chgData name="Alia" userId="1dc39b817017ce0b" providerId="LiveId" clId="{06C96980-1358-4C90-8E9F-BD9BA59BC6F9}" dt="2022-09-29T07:05:20.139" v="920" actId="1076"/>
        <pc:sldMkLst>
          <pc:docMk/>
          <pc:sldMk cId="2953361086" sldId="297"/>
        </pc:sldMkLst>
        <pc:spChg chg="mod">
          <ac:chgData name="Alia" userId="1dc39b817017ce0b" providerId="LiveId" clId="{06C96980-1358-4C90-8E9F-BD9BA59BC6F9}" dt="2022-09-29T07:05:20.139" v="920" actId="1076"/>
          <ac:spMkLst>
            <pc:docMk/>
            <pc:sldMk cId="2953361086" sldId="297"/>
            <ac:spMk id="2" creationId="{468C7512-2A03-A3E2-611A-145B9ED79FF3}"/>
          </ac:spMkLst>
        </pc:spChg>
        <pc:spChg chg="mod">
          <ac:chgData name="Alia" userId="1dc39b817017ce0b" providerId="LiveId" clId="{06C96980-1358-4C90-8E9F-BD9BA59BC6F9}" dt="2022-09-29T07:05:01.938" v="919" actId="14100"/>
          <ac:spMkLst>
            <pc:docMk/>
            <pc:sldMk cId="2953361086" sldId="297"/>
            <ac:spMk id="3" creationId="{B00E59DF-C73F-98B3-CFC7-3383DFC07257}"/>
          </ac:spMkLst>
        </pc:spChg>
      </pc:sldChg>
      <pc:sldChg chg="modSp mod ord">
        <pc:chgData name="Alia" userId="1dc39b817017ce0b" providerId="LiveId" clId="{06C96980-1358-4C90-8E9F-BD9BA59BC6F9}" dt="2022-09-29T07:08:00.129" v="947" actId="1076"/>
        <pc:sldMkLst>
          <pc:docMk/>
          <pc:sldMk cId="1913828104" sldId="298"/>
        </pc:sldMkLst>
        <pc:spChg chg="mod">
          <ac:chgData name="Alia" userId="1dc39b817017ce0b" providerId="LiveId" clId="{06C96980-1358-4C90-8E9F-BD9BA59BC6F9}" dt="2022-09-29T07:08:00.129" v="947" actId="1076"/>
          <ac:spMkLst>
            <pc:docMk/>
            <pc:sldMk cId="1913828104" sldId="298"/>
            <ac:spMk id="2" creationId="{468C7512-2A03-A3E2-611A-145B9ED79FF3}"/>
          </ac:spMkLst>
        </pc:spChg>
        <pc:spChg chg="mod">
          <ac:chgData name="Alia" userId="1dc39b817017ce0b" providerId="LiveId" clId="{06C96980-1358-4C90-8E9F-BD9BA59BC6F9}" dt="2022-09-29T07:07:52.493" v="946" actId="14100"/>
          <ac:spMkLst>
            <pc:docMk/>
            <pc:sldMk cId="1913828104" sldId="298"/>
            <ac:spMk id="3" creationId="{B00E59DF-C73F-98B3-CFC7-3383DFC07257}"/>
          </ac:spMkLst>
        </pc:spChg>
      </pc:sldChg>
      <pc:sldChg chg="addSp modSp mod ord">
        <pc:chgData name="Alia" userId="1dc39b817017ce0b" providerId="LiveId" clId="{06C96980-1358-4C90-8E9F-BD9BA59BC6F9}" dt="2022-09-29T07:08:54.950" v="955" actId="2711"/>
        <pc:sldMkLst>
          <pc:docMk/>
          <pc:sldMk cId="2949057604" sldId="299"/>
        </pc:sldMkLst>
        <pc:spChg chg="mod">
          <ac:chgData name="Alia" userId="1dc39b817017ce0b" providerId="LiveId" clId="{06C96980-1358-4C90-8E9F-BD9BA59BC6F9}" dt="2022-09-29T07:08:42.758" v="953" actId="1076"/>
          <ac:spMkLst>
            <pc:docMk/>
            <pc:sldMk cId="2949057604" sldId="299"/>
            <ac:spMk id="2" creationId="{468C7512-2A03-A3E2-611A-145B9ED79FF3}"/>
          </ac:spMkLst>
        </pc:spChg>
        <pc:spChg chg="mod">
          <ac:chgData name="Alia" userId="1dc39b817017ce0b" providerId="LiveId" clId="{06C96980-1358-4C90-8E9F-BD9BA59BC6F9}" dt="2022-09-29T07:08:54.950" v="955" actId="2711"/>
          <ac:spMkLst>
            <pc:docMk/>
            <pc:sldMk cId="2949057604" sldId="299"/>
            <ac:spMk id="3" creationId="{B00E59DF-C73F-98B3-CFC7-3383DFC07257}"/>
          </ac:spMkLst>
        </pc:spChg>
        <pc:picChg chg="add mod modCrop">
          <ac:chgData name="Alia" userId="1dc39b817017ce0b" providerId="LiveId" clId="{06C96980-1358-4C90-8E9F-BD9BA59BC6F9}" dt="2022-09-29T07:08:32.051" v="952" actId="1076"/>
          <ac:picMkLst>
            <pc:docMk/>
            <pc:sldMk cId="2949057604" sldId="299"/>
            <ac:picMk id="5" creationId="{7C3F275E-A49C-153F-B0BA-720B0C579448}"/>
          </ac:picMkLst>
        </pc:picChg>
      </pc:sldChg>
      <pc:sldChg chg="addSp modSp mod ord">
        <pc:chgData name="Alia" userId="1dc39b817017ce0b" providerId="LiveId" clId="{06C96980-1358-4C90-8E9F-BD9BA59BC6F9}" dt="2022-09-29T07:09:59.638" v="962" actId="13926"/>
        <pc:sldMkLst>
          <pc:docMk/>
          <pc:sldMk cId="1480931272" sldId="300"/>
        </pc:sldMkLst>
        <pc:spChg chg="mod">
          <ac:chgData name="Alia" userId="1dc39b817017ce0b" providerId="LiveId" clId="{06C96980-1358-4C90-8E9F-BD9BA59BC6F9}" dt="2022-09-29T07:09:59.638" v="962" actId="13926"/>
          <ac:spMkLst>
            <pc:docMk/>
            <pc:sldMk cId="1480931272" sldId="300"/>
            <ac:spMk id="2" creationId="{468C7512-2A03-A3E2-611A-145B9ED79FF3}"/>
          </ac:spMkLst>
        </pc:spChg>
        <pc:spChg chg="mod">
          <ac:chgData name="Alia" userId="1dc39b817017ce0b" providerId="LiveId" clId="{06C96980-1358-4C90-8E9F-BD9BA59BC6F9}" dt="2022-09-29T07:09:27.553" v="959" actId="20577"/>
          <ac:spMkLst>
            <pc:docMk/>
            <pc:sldMk cId="1480931272" sldId="300"/>
            <ac:spMk id="3" creationId="{B00E59DF-C73F-98B3-CFC7-3383DFC07257}"/>
          </ac:spMkLst>
        </pc:spChg>
        <pc:picChg chg="add mod modCrop">
          <ac:chgData name="Alia" userId="1dc39b817017ce0b" providerId="LiveId" clId="{06C96980-1358-4C90-8E9F-BD9BA59BC6F9}" dt="2022-09-29T07:09:21.819" v="958" actId="1076"/>
          <ac:picMkLst>
            <pc:docMk/>
            <pc:sldMk cId="1480931272" sldId="300"/>
            <ac:picMk id="5" creationId="{775AC987-A49F-4F1B-577E-F4CAE367D195}"/>
          </ac:picMkLst>
        </pc:picChg>
      </pc:sldChg>
      <pc:sldChg chg="addSp delSp modSp mod ord">
        <pc:chgData name="Alia" userId="1dc39b817017ce0b" providerId="LiveId" clId="{06C96980-1358-4C90-8E9F-BD9BA59BC6F9}" dt="2022-09-29T07:10:37.697" v="964" actId="5793"/>
        <pc:sldMkLst>
          <pc:docMk/>
          <pc:sldMk cId="761088728" sldId="301"/>
        </pc:sldMkLst>
        <pc:spChg chg="del">
          <ac:chgData name="Alia" userId="1dc39b817017ce0b" providerId="LiveId" clId="{06C96980-1358-4C90-8E9F-BD9BA59BC6F9}" dt="2022-09-29T05:42:07.285" v="201" actId="21"/>
          <ac:spMkLst>
            <pc:docMk/>
            <pc:sldMk cId="761088728" sldId="301"/>
            <ac:spMk id="2" creationId="{468C7512-2A03-A3E2-611A-145B9ED79FF3}"/>
          </ac:spMkLst>
        </pc:spChg>
        <pc:spChg chg="del mod">
          <ac:chgData name="Alia" userId="1dc39b817017ce0b" providerId="LiveId" clId="{06C96980-1358-4C90-8E9F-BD9BA59BC6F9}" dt="2022-09-29T05:42:28.593" v="207"/>
          <ac:spMkLst>
            <pc:docMk/>
            <pc:sldMk cId="761088728" sldId="301"/>
            <ac:spMk id="3" creationId="{B00E59DF-C73F-98B3-CFC7-3383DFC07257}"/>
          </ac:spMkLst>
        </pc:spChg>
        <pc:spChg chg="add del mod">
          <ac:chgData name="Alia" userId="1dc39b817017ce0b" providerId="LiveId" clId="{06C96980-1358-4C90-8E9F-BD9BA59BC6F9}" dt="2022-09-29T05:42:30.700" v="208" actId="21"/>
          <ac:spMkLst>
            <pc:docMk/>
            <pc:sldMk cId="761088728" sldId="301"/>
            <ac:spMk id="4" creationId="{877CD9ED-27F4-9986-1009-8E5414905ECB}"/>
          </ac:spMkLst>
        </pc:spChg>
        <pc:spChg chg="add mod">
          <ac:chgData name="Alia" userId="1dc39b817017ce0b" providerId="LiveId" clId="{06C96980-1358-4C90-8E9F-BD9BA59BC6F9}" dt="2022-09-29T07:10:37.697" v="964" actId="5793"/>
          <ac:spMkLst>
            <pc:docMk/>
            <pc:sldMk cId="761088728" sldId="301"/>
            <ac:spMk id="6" creationId="{476244AF-EDFB-751D-A840-AC2C1CFF786B}"/>
          </ac:spMkLst>
        </pc:spChg>
        <pc:picChg chg="add mod modCrop">
          <ac:chgData name="Alia" userId="1dc39b817017ce0b" providerId="LiveId" clId="{06C96980-1358-4C90-8E9F-BD9BA59BC6F9}" dt="2022-09-29T05:48:12.287" v="252" actId="14100"/>
          <ac:picMkLst>
            <pc:docMk/>
            <pc:sldMk cId="761088728" sldId="301"/>
            <ac:picMk id="8" creationId="{B4197885-CA56-3C0B-5869-3BAAB877CE87}"/>
          </ac:picMkLst>
        </pc:picChg>
      </pc:sldChg>
      <pc:sldChg chg="addSp delSp modSp mod ord">
        <pc:chgData name="Alia" userId="1dc39b817017ce0b" providerId="LiveId" clId="{06C96980-1358-4C90-8E9F-BD9BA59BC6F9}" dt="2022-09-29T07:12:15.613" v="972" actId="255"/>
        <pc:sldMkLst>
          <pc:docMk/>
          <pc:sldMk cId="2186688316" sldId="303"/>
        </pc:sldMkLst>
        <pc:spChg chg="del">
          <ac:chgData name="Alia" userId="1dc39b817017ce0b" providerId="LiveId" clId="{06C96980-1358-4C90-8E9F-BD9BA59BC6F9}" dt="2022-09-29T06:04:19.782" v="336" actId="931"/>
          <ac:spMkLst>
            <pc:docMk/>
            <pc:sldMk cId="2186688316" sldId="303"/>
            <ac:spMk id="2" creationId="{5619E6F7-D637-5E6C-956B-9FF5003C4165}"/>
          </ac:spMkLst>
        </pc:spChg>
        <pc:spChg chg="mod">
          <ac:chgData name="Alia" userId="1dc39b817017ce0b" providerId="LiveId" clId="{06C96980-1358-4C90-8E9F-BD9BA59BC6F9}" dt="2022-09-29T07:12:15.613" v="972" actId="255"/>
          <ac:spMkLst>
            <pc:docMk/>
            <pc:sldMk cId="2186688316" sldId="303"/>
            <ac:spMk id="3" creationId="{1F135385-3FDC-A23B-74AB-C314258773A5}"/>
          </ac:spMkLst>
        </pc:spChg>
        <pc:spChg chg="mod">
          <ac:chgData name="Alia" userId="1dc39b817017ce0b" providerId="LiveId" clId="{06C96980-1358-4C90-8E9F-BD9BA59BC6F9}" dt="2022-09-29T06:06:48.969" v="353" actId="20577"/>
          <ac:spMkLst>
            <pc:docMk/>
            <pc:sldMk cId="2186688316" sldId="303"/>
            <ac:spMk id="4" creationId="{5E8A8DE1-0E5D-11F2-8B41-20B310FECDCE}"/>
          </ac:spMkLst>
        </pc:spChg>
        <pc:picChg chg="add mod modCrop">
          <ac:chgData name="Alia" userId="1dc39b817017ce0b" providerId="LiveId" clId="{06C96980-1358-4C90-8E9F-BD9BA59BC6F9}" dt="2022-09-29T06:06:12.253" v="347" actId="1076"/>
          <ac:picMkLst>
            <pc:docMk/>
            <pc:sldMk cId="2186688316" sldId="303"/>
            <ac:picMk id="6" creationId="{C1A71C27-88D0-1337-DEE4-5BFC9D2AC370}"/>
          </ac:picMkLst>
        </pc:picChg>
        <pc:picChg chg="add mod modCrop">
          <ac:chgData name="Alia" userId="1dc39b817017ce0b" providerId="LiveId" clId="{06C96980-1358-4C90-8E9F-BD9BA59BC6F9}" dt="2022-09-29T06:05:33.626" v="344" actId="14100"/>
          <ac:picMkLst>
            <pc:docMk/>
            <pc:sldMk cId="2186688316" sldId="303"/>
            <ac:picMk id="8" creationId="{7036CC25-1026-ADF8-0B1E-07B2AF139464}"/>
          </ac:picMkLst>
        </pc:picChg>
      </pc:sldChg>
      <pc:sldChg chg="delSp modSp new mod">
        <pc:chgData name="Alia" userId="1dc39b817017ce0b" providerId="LiveId" clId="{06C96980-1358-4C90-8E9F-BD9BA59BC6F9}" dt="2022-09-29T07:11:53.252" v="970" actId="27636"/>
        <pc:sldMkLst>
          <pc:docMk/>
          <pc:sldMk cId="819019492" sldId="304"/>
        </pc:sldMkLst>
        <pc:spChg chg="del">
          <ac:chgData name="Alia" userId="1dc39b817017ce0b" providerId="LiveId" clId="{06C96980-1358-4C90-8E9F-BD9BA59BC6F9}" dt="2022-09-29T05:49:57.314" v="259" actId="21"/>
          <ac:spMkLst>
            <pc:docMk/>
            <pc:sldMk cId="819019492" sldId="304"/>
            <ac:spMk id="2" creationId="{350F07AB-DB01-DBAA-CC49-2CFA0DF275CF}"/>
          </ac:spMkLst>
        </pc:spChg>
        <pc:spChg chg="mod">
          <ac:chgData name="Alia" userId="1dc39b817017ce0b" providerId="LiveId" clId="{06C96980-1358-4C90-8E9F-BD9BA59BC6F9}" dt="2022-09-29T07:11:53.252" v="970" actId="27636"/>
          <ac:spMkLst>
            <pc:docMk/>
            <pc:sldMk cId="819019492" sldId="304"/>
            <ac:spMk id="3" creationId="{6C88D45E-B66C-591D-A66F-61568E817B65}"/>
          </ac:spMkLst>
        </pc:spChg>
      </pc:sldChg>
      <pc:sldChg chg="add del">
        <pc:chgData name="Alia" userId="1dc39b817017ce0b" providerId="LiveId" clId="{06C96980-1358-4C90-8E9F-BD9BA59BC6F9}" dt="2022-09-29T07:02:07.152" v="905" actId="2696"/>
        <pc:sldMkLst>
          <pc:docMk/>
          <pc:sldMk cId="745858805" sldId="305"/>
        </pc:sldMkLst>
      </pc:sldChg>
      <pc:sldChg chg="add del">
        <pc:chgData name="Alia" userId="1dc39b817017ce0b" providerId="LiveId" clId="{06C96980-1358-4C90-8E9F-BD9BA59BC6F9}" dt="2022-09-29T07:02:04.132" v="904" actId="2696"/>
        <pc:sldMkLst>
          <pc:docMk/>
          <pc:sldMk cId="2421166356" sldId="306"/>
        </pc:sldMkLst>
      </pc:sldChg>
      <pc:sldChg chg="add del">
        <pc:chgData name="Alia" userId="1dc39b817017ce0b" providerId="LiveId" clId="{06C96980-1358-4C90-8E9F-BD9BA59BC6F9}" dt="2022-09-29T07:02:00.869" v="903" actId="2696"/>
        <pc:sldMkLst>
          <pc:docMk/>
          <pc:sldMk cId="2506093527" sldId="307"/>
        </pc:sldMkLst>
      </pc:sldChg>
      <pc:sldChg chg="add del">
        <pc:chgData name="Alia" userId="1dc39b817017ce0b" providerId="LiveId" clId="{06C96980-1358-4C90-8E9F-BD9BA59BC6F9}" dt="2022-09-29T07:01:57.870" v="902" actId="2696"/>
        <pc:sldMkLst>
          <pc:docMk/>
          <pc:sldMk cId="3097632615" sldId="308"/>
        </pc:sldMkLst>
      </pc:sldChg>
      <pc:sldChg chg="addSp delSp modSp add mod">
        <pc:chgData name="Alia" userId="1dc39b817017ce0b" providerId="LiveId" clId="{06C96980-1358-4C90-8E9F-BD9BA59BC6F9}" dt="2022-09-29T07:17:53.783" v="1000" actId="20577"/>
        <pc:sldMkLst>
          <pc:docMk/>
          <pc:sldMk cId="2129706184" sldId="309"/>
        </pc:sldMkLst>
        <pc:spChg chg="add del mod">
          <ac:chgData name="Alia" userId="1dc39b817017ce0b" providerId="LiveId" clId="{06C96980-1358-4C90-8E9F-BD9BA59BC6F9}" dt="2022-09-29T06:17:29.560" v="481" actId="21"/>
          <ac:spMkLst>
            <pc:docMk/>
            <pc:sldMk cId="2129706184" sldId="309"/>
            <ac:spMk id="6" creationId="{17EB97BA-DA9C-F0D7-D3EF-8476CC39795F}"/>
          </ac:spMkLst>
        </pc:spChg>
        <pc:spChg chg="add del mod">
          <ac:chgData name="Alia" userId="1dc39b817017ce0b" providerId="LiveId" clId="{06C96980-1358-4C90-8E9F-BD9BA59BC6F9}" dt="2022-09-29T06:19:00.207" v="487" actId="931"/>
          <ac:spMkLst>
            <pc:docMk/>
            <pc:sldMk cId="2129706184" sldId="309"/>
            <ac:spMk id="8" creationId="{4C4DAEA4-CA63-D10C-5680-30DB7E49B565}"/>
          </ac:spMkLst>
        </pc:spChg>
        <pc:spChg chg="del">
          <ac:chgData name="Alia" userId="1dc39b817017ce0b" providerId="LiveId" clId="{06C96980-1358-4C90-8E9F-BD9BA59BC6F9}" dt="2022-09-29T06:17:24.295" v="479" actId="931"/>
          <ac:spMkLst>
            <pc:docMk/>
            <pc:sldMk cId="2129706184" sldId="309"/>
            <ac:spMk id="9" creationId="{C78F069C-DE84-DE3D-79FC-BE5D0D7A2F79}"/>
          </ac:spMkLst>
        </pc:spChg>
        <pc:spChg chg="mod">
          <ac:chgData name="Alia" userId="1dc39b817017ce0b" providerId="LiveId" clId="{06C96980-1358-4C90-8E9F-BD9BA59BC6F9}" dt="2022-09-29T07:17:53.783" v="1000" actId="20577"/>
          <ac:spMkLst>
            <pc:docMk/>
            <pc:sldMk cId="2129706184" sldId="309"/>
            <ac:spMk id="11" creationId="{53F33AA6-1781-040D-0DE2-9E08A098EAF8}"/>
          </ac:spMkLst>
        </pc:spChg>
        <pc:picChg chg="add del mod">
          <ac:chgData name="Alia" userId="1dc39b817017ce0b" providerId="LiveId" clId="{06C96980-1358-4C90-8E9F-BD9BA59BC6F9}" dt="2022-09-29T06:17:15.555" v="478"/>
          <ac:picMkLst>
            <pc:docMk/>
            <pc:sldMk cId="2129706184" sldId="309"/>
            <ac:picMk id="2" creationId="{750285B7-B629-EEA1-E257-7A10D801F222}"/>
          </ac:picMkLst>
        </pc:picChg>
        <pc:picChg chg="add del mod modCrop">
          <ac:chgData name="Alia" userId="1dc39b817017ce0b" providerId="LiveId" clId="{06C96980-1358-4C90-8E9F-BD9BA59BC6F9}" dt="2022-09-29T06:18:47.490" v="486" actId="478"/>
          <ac:picMkLst>
            <pc:docMk/>
            <pc:sldMk cId="2129706184" sldId="309"/>
            <ac:picMk id="4" creationId="{57D28541-161A-03B2-4752-A1E3685E0815}"/>
          </ac:picMkLst>
        </pc:picChg>
        <pc:picChg chg="add mod modCrop">
          <ac:chgData name="Alia" userId="1dc39b817017ce0b" providerId="LiveId" clId="{06C96980-1358-4C90-8E9F-BD9BA59BC6F9}" dt="2022-09-29T06:19:42.103" v="494" actId="14100"/>
          <ac:picMkLst>
            <pc:docMk/>
            <pc:sldMk cId="2129706184" sldId="309"/>
            <ac:picMk id="12" creationId="{F9210E55-5B4C-B3E2-CC9F-67289CBB24D4}"/>
          </ac:picMkLst>
        </pc:picChg>
        <pc:picChg chg="del">
          <ac:chgData name="Alia" userId="1dc39b817017ce0b" providerId="LiveId" clId="{06C96980-1358-4C90-8E9F-BD9BA59BC6F9}" dt="2022-09-29T06:17:12.801" v="476" actId="21"/>
          <ac:picMkLst>
            <pc:docMk/>
            <pc:sldMk cId="2129706184" sldId="309"/>
            <ac:picMk id="13" creationId="{0674D50F-9402-A1E3-3C79-E19FE525E855}"/>
          </ac:picMkLst>
        </pc:picChg>
        <pc:picChg chg="del">
          <ac:chgData name="Alia" userId="1dc39b817017ce0b" providerId="LiveId" clId="{06C96980-1358-4C90-8E9F-BD9BA59BC6F9}" dt="2022-09-29T06:17:08.134" v="475" actId="21"/>
          <ac:picMkLst>
            <pc:docMk/>
            <pc:sldMk cId="2129706184" sldId="309"/>
            <ac:picMk id="15" creationId="{0DD4132A-FD3D-38B3-C531-A8D2D53CA2D4}"/>
          </ac:picMkLst>
        </pc:picChg>
      </pc:sldChg>
      <pc:sldChg chg="addSp delSp modSp add mod">
        <pc:chgData name="Alia" userId="1dc39b817017ce0b" providerId="LiveId" clId="{06C96980-1358-4C90-8E9F-BD9BA59BC6F9}" dt="2022-09-29T07:20:06.984" v="1017" actId="20577"/>
        <pc:sldMkLst>
          <pc:docMk/>
          <pc:sldMk cId="535031746" sldId="310"/>
        </pc:sldMkLst>
        <pc:spChg chg="del">
          <ac:chgData name="Alia" userId="1dc39b817017ce0b" providerId="LiveId" clId="{06C96980-1358-4C90-8E9F-BD9BA59BC6F9}" dt="2022-09-29T06:23:50.901" v="529" actId="931"/>
          <ac:spMkLst>
            <pc:docMk/>
            <pc:sldMk cId="535031746" sldId="310"/>
            <ac:spMk id="9" creationId="{C78F069C-DE84-DE3D-79FC-BE5D0D7A2F79}"/>
          </ac:spMkLst>
        </pc:spChg>
        <pc:spChg chg="mod">
          <ac:chgData name="Alia" userId="1dc39b817017ce0b" providerId="LiveId" clId="{06C96980-1358-4C90-8E9F-BD9BA59BC6F9}" dt="2022-09-29T07:20:06.984" v="1017" actId="20577"/>
          <ac:spMkLst>
            <pc:docMk/>
            <pc:sldMk cId="535031746" sldId="310"/>
            <ac:spMk id="11" creationId="{53F33AA6-1781-040D-0DE2-9E08A098EAF8}"/>
          </ac:spMkLst>
        </pc:spChg>
        <pc:picChg chg="add mod modCrop">
          <ac:chgData name="Alia" userId="1dc39b817017ce0b" providerId="LiveId" clId="{06C96980-1358-4C90-8E9F-BD9BA59BC6F9}" dt="2022-09-29T06:24:32.536" v="535" actId="14100"/>
          <ac:picMkLst>
            <pc:docMk/>
            <pc:sldMk cId="535031746" sldId="310"/>
            <ac:picMk id="3" creationId="{F5E6A302-6A96-8147-2CCD-81D5B0489781}"/>
          </ac:picMkLst>
        </pc:picChg>
        <pc:picChg chg="del">
          <ac:chgData name="Alia" userId="1dc39b817017ce0b" providerId="LiveId" clId="{06C96980-1358-4C90-8E9F-BD9BA59BC6F9}" dt="2022-09-29T06:23:41.146" v="527" actId="21"/>
          <ac:picMkLst>
            <pc:docMk/>
            <pc:sldMk cId="535031746" sldId="310"/>
            <ac:picMk id="13" creationId="{0674D50F-9402-A1E3-3C79-E19FE525E855}"/>
          </ac:picMkLst>
        </pc:picChg>
        <pc:picChg chg="del">
          <ac:chgData name="Alia" userId="1dc39b817017ce0b" providerId="LiveId" clId="{06C96980-1358-4C90-8E9F-BD9BA59BC6F9}" dt="2022-09-29T06:23:43.225" v="528" actId="21"/>
          <ac:picMkLst>
            <pc:docMk/>
            <pc:sldMk cId="535031746" sldId="310"/>
            <ac:picMk id="15" creationId="{0DD4132A-FD3D-38B3-C531-A8D2D53CA2D4}"/>
          </ac:picMkLst>
        </pc:picChg>
      </pc:sldChg>
      <pc:sldChg chg="addSp delSp modSp add mod">
        <pc:chgData name="Alia" userId="1dc39b817017ce0b" providerId="LiveId" clId="{06C96980-1358-4C90-8E9F-BD9BA59BC6F9}" dt="2022-09-29T07:20:40.140" v="1022" actId="113"/>
        <pc:sldMkLst>
          <pc:docMk/>
          <pc:sldMk cId="1903806918" sldId="311"/>
        </pc:sldMkLst>
        <pc:spChg chg="del">
          <ac:chgData name="Alia" userId="1dc39b817017ce0b" providerId="LiveId" clId="{06C96980-1358-4C90-8E9F-BD9BA59BC6F9}" dt="2022-09-29T06:25:32.297" v="541" actId="931"/>
          <ac:spMkLst>
            <pc:docMk/>
            <pc:sldMk cId="1903806918" sldId="311"/>
            <ac:spMk id="9" creationId="{C78F069C-DE84-DE3D-79FC-BE5D0D7A2F79}"/>
          </ac:spMkLst>
        </pc:spChg>
        <pc:spChg chg="mod">
          <ac:chgData name="Alia" userId="1dc39b817017ce0b" providerId="LiveId" clId="{06C96980-1358-4C90-8E9F-BD9BA59BC6F9}" dt="2022-09-29T07:20:40.140" v="1022" actId="113"/>
          <ac:spMkLst>
            <pc:docMk/>
            <pc:sldMk cId="1903806918" sldId="311"/>
            <ac:spMk id="11" creationId="{53F33AA6-1781-040D-0DE2-9E08A098EAF8}"/>
          </ac:spMkLst>
        </pc:spChg>
        <pc:picChg chg="add mod modCrop">
          <ac:chgData name="Alia" userId="1dc39b817017ce0b" providerId="LiveId" clId="{06C96980-1358-4C90-8E9F-BD9BA59BC6F9}" dt="2022-09-29T06:26:11.603" v="548" actId="14100"/>
          <ac:picMkLst>
            <pc:docMk/>
            <pc:sldMk cId="1903806918" sldId="311"/>
            <ac:picMk id="3" creationId="{F5838860-F943-E4A6-90AB-48686260F918}"/>
          </ac:picMkLst>
        </pc:picChg>
        <pc:picChg chg="del">
          <ac:chgData name="Alia" userId="1dc39b817017ce0b" providerId="LiveId" clId="{06C96980-1358-4C90-8E9F-BD9BA59BC6F9}" dt="2022-09-29T06:25:24.696" v="540" actId="21"/>
          <ac:picMkLst>
            <pc:docMk/>
            <pc:sldMk cId="1903806918" sldId="311"/>
            <ac:picMk id="13" creationId="{0674D50F-9402-A1E3-3C79-E19FE525E855}"/>
          </ac:picMkLst>
        </pc:picChg>
        <pc:picChg chg="del">
          <ac:chgData name="Alia" userId="1dc39b817017ce0b" providerId="LiveId" clId="{06C96980-1358-4C90-8E9F-BD9BA59BC6F9}" dt="2022-09-29T06:25:22.375" v="539" actId="21"/>
          <ac:picMkLst>
            <pc:docMk/>
            <pc:sldMk cId="1903806918" sldId="311"/>
            <ac:picMk id="15" creationId="{0DD4132A-FD3D-38B3-C531-A8D2D53CA2D4}"/>
          </ac:picMkLst>
        </pc:picChg>
      </pc:sldChg>
      <pc:sldChg chg="addSp delSp modSp add mod">
        <pc:chgData name="Alia" userId="1dc39b817017ce0b" providerId="LiveId" clId="{06C96980-1358-4C90-8E9F-BD9BA59BC6F9}" dt="2022-09-29T07:21:07.400" v="1024" actId="20577"/>
        <pc:sldMkLst>
          <pc:docMk/>
          <pc:sldMk cId="1477750416" sldId="312"/>
        </pc:sldMkLst>
        <pc:spChg chg="add del mod">
          <ac:chgData name="Alia" userId="1dc39b817017ce0b" providerId="LiveId" clId="{06C96980-1358-4C90-8E9F-BD9BA59BC6F9}" dt="2022-09-29T06:28:15.573" v="568" actId="931"/>
          <ac:spMkLst>
            <pc:docMk/>
            <pc:sldMk cId="1477750416" sldId="312"/>
            <ac:spMk id="4" creationId="{3C6EFD1D-203A-00CB-C971-7BDD49CF17F4}"/>
          </ac:spMkLst>
        </pc:spChg>
        <pc:spChg chg="mod">
          <ac:chgData name="Alia" userId="1dc39b817017ce0b" providerId="LiveId" clId="{06C96980-1358-4C90-8E9F-BD9BA59BC6F9}" dt="2022-09-29T07:21:07.400" v="1024" actId="20577"/>
          <ac:spMkLst>
            <pc:docMk/>
            <pc:sldMk cId="1477750416" sldId="312"/>
            <ac:spMk id="11" creationId="{53F33AA6-1781-040D-0DE2-9E08A098EAF8}"/>
          </ac:spMkLst>
        </pc:spChg>
        <pc:picChg chg="del">
          <ac:chgData name="Alia" userId="1dc39b817017ce0b" providerId="LiveId" clId="{06C96980-1358-4C90-8E9F-BD9BA59BC6F9}" dt="2022-09-29T06:28:08.161" v="567" actId="21"/>
          <ac:picMkLst>
            <pc:docMk/>
            <pc:sldMk cId="1477750416" sldId="312"/>
            <ac:picMk id="3" creationId="{F5838860-F943-E4A6-90AB-48686260F918}"/>
          </ac:picMkLst>
        </pc:picChg>
        <pc:picChg chg="add mod modCrop">
          <ac:chgData name="Alia" userId="1dc39b817017ce0b" providerId="LiveId" clId="{06C96980-1358-4C90-8E9F-BD9BA59BC6F9}" dt="2022-09-29T06:28:55.586" v="575" actId="14100"/>
          <ac:picMkLst>
            <pc:docMk/>
            <pc:sldMk cId="1477750416" sldId="312"/>
            <ac:picMk id="6" creationId="{E0A8A029-F552-E87A-9F73-1F32C1013689}"/>
          </ac:picMkLst>
        </pc:picChg>
      </pc:sldChg>
      <pc:sldChg chg="addSp delSp modSp add mod">
        <pc:chgData name="Alia" userId="1dc39b817017ce0b" providerId="LiveId" clId="{06C96980-1358-4C90-8E9F-BD9BA59BC6F9}" dt="2022-09-29T07:23:08.806" v="1031" actId="20577"/>
        <pc:sldMkLst>
          <pc:docMk/>
          <pc:sldMk cId="4169027534" sldId="313"/>
        </pc:sldMkLst>
        <pc:spChg chg="add mod">
          <ac:chgData name="Alia" userId="1dc39b817017ce0b" providerId="LiveId" clId="{06C96980-1358-4C90-8E9F-BD9BA59BC6F9}" dt="2022-09-29T06:29:47.854" v="583" actId="21"/>
          <ac:spMkLst>
            <pc:docMk/>
            <pc:sldMk cId="4169027534" sldId="313"/>
            <ac:spMk id="4" creationId="{4AEB978C-D345-1172-89D8-9D354B4ECEC2}"/>
          </ac:spMkLst>
        </pc:spChg>
        <pc:spChg chg="add mod">
          <ac:chgData name="Alia" userId="1dc39b817017ce0b" providerId="LiveId" clId="{06C96980-1358-4C90-8E9F-BD9BA59BC6F9}" dt="2022-09-29T07:23:08.806" v="1031" actId="20577"/>
          <ac:spMkLst>
            <pc:docMk/>
            <pc:sldMk cId="4169027534" sldId="313"/>
            <ac:spMk id="8" creationId="{2037D288-F741-33ED-9F64-7D2E02BA1CD9}"/>
          </ac:spMkLst>
        </pc:spChg>
        <pc:spChg chg="del mod">
          <ac:chgData name="Alia" userId="1dc39b817017ce0b" providerId="LiveId" clId="{06C96980-1358-4C90-8E9F-BD9BA59BC6F9}" dt="2022-09-29T06:31:44.065" v="597"/>
          <ac:spMkLst>
            <pc:docMk/>
            <pc:sldMk cId="4169027534" sldId="313"/>
            <ac:spMk id="11" creationId="{53F33AA6-1781-040D-0DE2-9E08A098EAF8}"/>
          </ac:spMkLst>
        </pc:spChg>
        <pc:picChg chg="del">
          <ac:chgData name="Alia" userId="1dc39b817017ce0b" providerId="LiveId" clId="{06C96980-1358-4C90-8E9F-BD9BA59BC6F9}" dt="2022-09-29T06:29:47.854" v="583" actId="21"/>
          <ac:picMkLst>
            <pc:docMk/>
            <pc:sldMk cId="4169027534" sldId="313"/>
            <ac:picMk id="3" creationId="{F5838860-F943-E4A6-90AB-48686260F918}"/>
          </ac:picMkLst>
        </pc:picChg>
        <pc:picChg chg="add del mod modCrop">
          <ac:chgData name="Alia" userId="1dc39b817017ce0b" providerId="LiveId" clId="{06C96980-1358-4C90-8E9F-BD9BA59BC6F9}" dt="2022-09-29T06:31:32.371" v="593" actId="21"/>
          <ac:picMkLst>
            <pc:docMk/>
            <pc:sldMk cId="4169027534" sldId="313"/>
            <ac:picMk id="6" creationId="{DB22DD40-4877-1A80-4D21-B492C9BD0D2D}"/>
          </ac:picMkLst>
        </pc:picChg>
        <pc:picChg chg="add mod modCrop">
          <ac:chgData name="Alia" userId="1dc39b817017ce0b" providerId="LiveId" clId="{06C96980-1358-4C90-8E9F-BD9BA59BC6F9}" dt="2022-09-29T06:34:40.140" v="632" actId="14100"/>
          <ac:picMkLst>
            <pc:docMk/>
            <pc:sldMk cId="4169027534" sldId="313"/>
            <ac:picMk id="10" creationId="{B6E7A97E-D30F-6599-8CCA-66CA385653DA}"/>
          </ac:picMkLst>
        </pc:picChg>
      </pc:sldChg>
      <pc:sldChg chg="add del">
        <pc:chgData name="Alia" userId="1dc39b817017ce0b" providerId="LiveId" clId="{06C96980-1358-4C90-8E9F-BD9BA59BC6F9}" dt="2022-09-29T07:02:10.863" v="907" actId="2696"/>
        <pc:sldMkLst>
          <pc:docMk/>
          <pc:sldMk cId="3291227741" sldId="314"/>
        </pc:sldMkLst>
      </pc:sldChg>
      <pc:sldChg chg="add del">
        <pc:chgData name="Alia" userId="1dc39b817017ce0b" providerId="LiveId" clId="{06C96980-1358-4C90-8E9F-BD9BA59BC6F9}" dt="2022-09-29T07:02:09.511" v="906" actId="2696"/>
        <pc:sldMkLst>
          <pc:docMk/>
          <pc:sldMk cId="2704861081" sldId="315"/>
        </pc:sldMkLst>
      </pc:sldChg>
      <pc:sldChg chg="addSp modSp add mod">
        <pc:chgData name="Alia" userId="1dc39b817017ce0b" providerId="LiveId" clId="{06C96980-1358-4C90-8E9F-BD9BA59BC6F9}" dt="2022-09-29T07:23:26.029" v="1033" actId="20577"/>
        <pc:sldMkLst>
          <pc:docMk/>
          <pc:sldMk cId="3520066003" sldId="316"/>
        </pc:sldMkLst>
        <pc:spChg chg="add mod">
          <ac:chgData name="Alia" userId="1dc39b817017ce0b" providerId="LiveId" clId="{06C96980-1358-4C90-8E9F-BD9BA59BC6F9}" dt="2022-09-29T07:23:26.029" v="1033" actId="20577"/>
          <ac:spMkLst>
            <pc:docMk/>
            <pc:sldMk cId="3520066003" sldId="316"/>
            <ac:spMk id="2" creationId="{BB0D3368-1136-3348-E18F-2F4100F25EEF}"/>
          </ac:spMkLst>
        </pc:spChg>
        <pc:picChg chg="add mod modCrop">
          <ac:chgData name="Alia" userId="1dc39b817017ce0b" providerId="LiveId" clId="{06C96980-1358-4C90-8E9F-BD9BA59BC6F9}" dt="2022-09-29T06:38:06.215" v="659" actId="14100"/>
          <ac:picMkLst>
            <pc:docMk/>
            <pc:sldMk cId="3520066003" sldId="316"/>
            <ac:picMk id="5" creationId="{EAADEC25-4A20-F8E7-2547-10CBF768A88E}"/>
          </ac:picMkLst>
        </pc:picChg>
        <pc:picChg chg="add mod modCrop">
          <ac:chgData name="Alia" userId="1dc39b817017ce0b" providerId="LiveId" clId="{06C96980-1358-4C90-8E9F-BD9BA59BC6F9}" dt="2022-09-29T06:41:06.165" v="683" actId="14100"/>
          <ac:picMkLst>
            <pc:docMk/>
            <pc:sldMk cId="3520066003" sldId="316"/>
            <ac:picMk id="7" creationId="{C0148A8B-CA74-96C2-A894-9D02F267A06F}"/>
          </ac:picMkLst>
        </pc:picChg>
      </pc:sldChg>
      <pc:sldChg chg="addSp modSp add mod">
        <pc:chgData name="Alia" userId="1dc39b817017ce0b" providerId="LiveId" clId="{06C96980-1358-4C90-8E9F-BD9BA59BC6F9}" dt="2022-09-29T07:25:38.418" v="1079" actId="20577"/>
        <pc:sldMkLst>
          <pc:docMk/>
          <pc:sldMk cId="405300400" sldId="317"/>
        </pc:sldMkLst>
        <pc:spChg chg="add mod">
          <ac:chgData name="Alia" userId="1dc39b817017ce0b" providerId="LiveId" clId="{06C96980-1358-4C90-8E9F-BD9BA59BC6F9}" dt="2022-09-29T07:25:38.418" v="1079" actId="20577"/>
          <ac:spMkLst>
            <pc:docMk/>
            <pc:sldMk cId="405300400" sldId="317"/>
            <ac:spMk id="2" creationId="{5ADB4BF0-125C-00DA-35E9-A1826DD2815E}"/>
          </ac:spMkLst>
        </pc:spChg>
        <pc:picChg chg="add mod modCrop">
          <ac:chgData name="Alia" userId="1dc39b817017ce0b" providerId="LiveId" clId="{06C96980-1358-4C90-8E9F-BD9BA59BC6F9}" dt="2022-09-29T06:46:28.210" v="737" actId="14100"/>
          <ac:picMkLst>
            <pc:docMk/>
            <pc:sldMk cId="405300400" sldId="317"/>
            <ac:picMk id="5" creationId="{CA41B661-A5F5-7578-D50D-6925FC36D15C}"/>
          </ac:picMkLst>
        </pc:picChg>
        <pc:picChg chg="add mod modCrop">
          <ac:chgData name="Alia" userId="1dc39b817017ce0b" providerId="LiveId" clId="{06C96980-1358-4C90-8E9F-BD9BA59BC6F9}" dt="2022-09-29T06:47:13.222" v="743" actId="14100"/>
          <ac:picMkLst>
            <pc:docMk/>
            <pc:sldMk cId="405300400" sldId="317"/>
            <ac:picMk id="7" creationId="{CEB501F1-0CB9-4637-4064-07C2E354FADB}"/>
          </ac:picMkLst>
        </pc:picChg>
      </pc:sldChg>
      <pc:sldChg chg="addSp modSp add mod">
        <pc:chgData name="Alia" userId="1dc39b817017ce0b" providerId="LiveId" clId="{06C96980-1358-4C90-8E9F-BD9BA59BC6F9}" dt="2022-09-29T07:26:47.030" v="1082" actId="20577"/>
        <pc:sldMkLst>
          <pc:docMk/>
          <pc:sldMk cId="3581957405" sldId="318"/>
        </pc:sldMkLst>
        <pc:spChg chg="add mod">
          <ac:chgData name="Alia" userId="1dc39b817017ce0b" providerId="LiveId" clId="{06C96980-1358-4C90-8E9F-BD9BA59BC6F9}" dt="2022-09-29T07:26:47.030" v="1082" actId="20577"/>
          <ac:spMkLst>
            <pc:docMk/>
            <pc:sldMk cId="3581957405" sldId="318"/>
            <ac:spMk id="2" creationId="{B5D4FE2D-831B-6532-FBB1-D60FCDB38519}"/>
          </ac:spMkLst>
        </pc:spChg>
        <pc:picChg chg="add mod modCrop">
          <ac:chgData name="Alia" userId="1dc39b817017ce0b" providerId="LiveId" clId="{06C96980-1358-4C90-8E9F-BD9BA59BC6F9}" dt="2022-09-29T06:52:40.833" v="820" actId="14100"/>
          <ac:picMkLst>
            <pc:docMk/>
            <pc:sldMk cId="3581957405" sldId="318"/>
            <ac:picMk id="5" creationId="{9C9283A0-33A5-CEC3-E41E-99A46E24BF88}"/>
          </ac:picMkLst>
        </pc:picChg>
        <pc:picChg chg="add mod modCrop">
          <ac:chgData name="Alia" userId="1dc39b817017ce0b" providerId="LiveId" clId="{06C96980-1358-4C90-8E9F-BD9BA59BC6F9}" dt="2022-09-29T06:53:25.596" v="826" actId="14100"/>
          <ac:picMkLst>
            <pc:docMk/>
            <pc:sldMk cId="3581957405" sldId="318"/>
            <ac:picMk id="7" creationId="{9688CF59-5DB6-4040-FCE4-FFF21CD3D94D}"/>
          </ac:picMkLst>
        </pc:picChg>
      </pc:sldChg>
      <pc:sldChg chg="addSp modSp add mod">
        <pc:chgData name="Alia" userId="1dc39b817017ce0b" providerId="LiveId" clId="{06C96980-1358-4C90-8E9F-BD9BA59BC6F9}" dt="2022-09-29T07:27:03.615" v="1084" actId="1076"/>
        <pc:sldMkLst>
          <pc:docMk/>
          <pc:sldMk cId="2066239119" sldId="319"/>
        </pc:sldMkLst>
        <pc:spChg chg="add mod">
          <ac:chgData name="Alia" userId="1dc39b817017ce0b" providerId="LiveId" clId="{06C96980-1358-4C90-8E9F-BD9BA59BC6F9}" dt="2022-09-29T07:26:59.128" v="1083" actId="20577"/>
          <ac:spMkLst>
            <pc:docMk/>
            <pc:sldMk cId="2066239119" sldId="319"/>
            <ac:spMk id="2" creationId="{EA0B8B85-C676-5BBA-1F8D-6225B4B3A44B}"/>
          </ac:spMkLst>
        </pc:spChg>
        <pc:picChg chg="add mod modCrop">
          <ac:chgData name="Alia" userId="1dc39b817017ce0b" providerId="LiveId" clId="{06C96980-1358-4C90-8E9F-BD9BA59BC6F9}" dt="2022-09-29T07:27:03.615" v="1084" actId="1076"/>
          <ac:picMkLst>
            <pc:docMk/>
            <pc:sldMk cId="2066239119" sldId="319"/>
            <ac:picMk id="5" creationId="{65F9E5B0-5A9D-4512-DFBE-C1B30EEF0837}"/>
          </ac:picMkLst>
        </pc:picChg>
        <pc:picChg chg="add mod modCrop">
          <ac:chgData name="Alia" userId="1dc39b817017ce0b" providerId="LiveId" clId="{06C96980-1358-4C90-8E9F-BD9BA59BC6F9}" dt="2022-09-29T06:57:35.705" v="856" actId="14100"/>
          <ac:picMkLst>
            <pc:docMk/>
            <pc:sldMk cId="2066239119" sldId="319"/>
            <ac:picMk id="7" creationId="{0123AE6A-34E9-7BD7-EE16-35DC7054339C}"/>
          </ac:picMkLst>
        </pc:picChg>
      </pc:sldChg>
      <pc:sldChg chg="addSp modSp add del mod">
        <pc:chgData name="Alia" userId="1dc39b817017ce0b" providerId="LiveId" clId="{06C96980-1358-4C90-8E9F-BD9BA59BC6F9}" dt="2022-09-29T07:28:50.709" v="1090" actId="1076"/>
        <pc:sldMkLst>
          <pc:docMk/>
          <pc:sldMk cId="3167036434" sldId="320"/>
        </pc:sldMkLst>
        <pc:spChg chg="add mod">
          <ac:chgData name="Alia" userId="1dc39b817017ce0b" providerId="LiveId" clId="{06C96980-1358-4C90-8E9F-BD9BA59BC6F9}" dt="2022-09-29T07:28:46.601" v="1089" actId="20577"/>
          <ac:spMkLst>
            <pc:docMk/>
            <pc:sldMk cId="3167036434" sldId="320"/>
            <ac:spMk id="2" creationId="{A2530FD7-05FD-6511-D2FD-A94E0492485E}"/>
          </ac:spMkLst>
        </pc:spChg>
        <pc:picChg chg="add mod modCrop">
          <ac:chgData name="Alia" userId="1dc39b817017ce0b" providerId="LiveId" clId="{06C96980-1358-4C90-8E9F-BD9BA59BC6F9}" dt="2022-09-29T07:28:50.709" v="1090" actId="1076"/>
          <ac:picMkLst>
            <pc:docMk/>
            <pc:sldMk cId="3167036434" sldId="320"/>
            <ac:picMk id="5" creationId="{07F6A2E1-27E1-A689-D1B0-92539CAB72FE}"/>
          </ac:picMkLst>
        </pc:picChg>
        <pc:picChg chg="add mod modCrop">
          <ac:chgData name="Alia" userId="1dc39b817017ce0b" providerId="LiveId" clId="{06C96980-1358-4C90-8E9F-BD9BA59BC6F9}" dt="2022-09-29T07:01:46.538" v="900" actId="14100"/>
          <ac:picMkLst>
            <pc:docMk/>
            <pc:sldMk cId="3167036434" sldId="320"/>
            <ac:picMk id="7" creationId="{B6F88C6C-950B-354F-FC89-309035CD77AF}"/>
          </ac:picMkLst>
        </pc:picChg>
      </pc:sldChg>
      <pc:sldChg chg="add del">
        <pc:chgData name="Alia" userId="1dc39b817017ce0b" providerId="LiveId" clId="{06C96980-1358-4C90-8E9F-BD9BA59BC6F9}" dt="2022-09-29T07:02:13.302" v="909" actId="2696"/>
        <pc:sldMkLst>
          <pc:docMk/>
          <pc:sldMk cId="723517916" sldId="321"/>
        </pc:sldMkLst>
      </pc:sldChg>
      <pc:sldChg chg="add del">
        <pc:chgData name="Alia" userId="1dc39b817017ce0b" providerId="LiveId" clId="{06C96980-1358-4C90-8E9F-BD9BA59BC6F9}" dt="2022-09-29T07:02:12.246" v="908" actId="2696"/>
        <pc:sldMkLst>
          <pc:docMk/>
          <pc:sldMk cId="4116561601" sldId="32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656" y="-62144"/>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0" y="2355458"/>
            <a:ext cx="5120639" cy="2038989"/>
          </a:xfrm>
        </p:spPr>
        <p:txBody>
          <a:bodyPr>
            <a:normAutofit/>
          </a:bodyPr>
          <a:lstStyle/>
          <a:p>
            <a:r>
              <a:rPr lang="en-US" sz="4400" b="1" dirty="0">
                <a:solidFill>
                  <a:schemeClr val="tx1"/>
                </a:solidFill>
                <a:latin typeface="Cambria" panose="02040503050406030204" pitchFamily="18" charset="0"/>
                <a:ea typeface="Cambria" panose="02040503050406030204" pitchFamily="18" charset="0"/>
              </a:rPr>
              <a:t>Docker Overview</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78F069C-DE84-DE3D-79FC-BE5D0D7A2F79}"/>
              </a:ext>
            </a:extLst>
          </p:cNvPr>
          <p:cNvSpPr>
            <a:spLocks noGrp="1"/>
          </p:cNvSpPr>
          <p:nvPr>
            <p:ph type="pic" idx="1"/>
          </p:nvPr>
        </p:nvSpPr>
        <p:spPr/>
      </p:sp>
      <p:sp>
        <p:nvSpPr>
          <p:cNvPr id="11" name="TextBox 10">
            <a:extLst>
              <a:ext uri="{FF2B5EF4-FFF2-40B4-BE49-F238E27FC236}">
                <a16:creationId xmlns:a16="http://schemas.microsoft.com/office/drawing/2014/main" id="{53F33AA6-1781-040D-0DE2-9E08A098EAF8}"/>
              </a:ext>
            </a:extLst>
          </p:cNvPr>
          <p:cNvSpPr txBox="1"/>
          <p:nvPr/>
        </p:nvSpPr>
        <p:spPr>
          <a:xfrm>
            <a:off x="8282866" y="417251"/>
            <a:ext cx="3613212" cy="1661993"/>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STEP3:</a:t>
            </a:r>
          </a:p>
          <a:p>
            <a:r>
              <a:rPr lang="en-US" b="1" dirty="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This is to install the necessary certificates that will be required to work with the Docker site later on to download the necessary Docker packages. </a:t>
            </a:r>
            <a:endParaRPr lang="en-IN" sz="1600" dirty="0">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0674D50F-9402-A1E3-3C79-E19FE525E855}"/>
              </a:ext>
            </a:extLst>
          </p:cNvPr>
          <p:cNvPicPr>
            <a:picLocks noChangeAspect="1"/>
          </p:cNvPicPr>
          <p:nvPr/>
        </p:nvPicPr>
        <p:blipFill rotWithShape="1">
          <a:blip r:embed="rId2"/>
          <a:srcRect l="22937" t="45566" r="25073" b="44855"/>
          <a:stretch/>
        </p:blipFill>
        <p:spPr>
          <a:xfrm>
            <a:off x="228598" y="237744"/>
            <a:ext cx="7696201" cy="656947"/>
          </a:xfrm>
          <a:prstGeom prst="rect">
            <a:avLst/>
          </a:prstGeom>
        </p:spPr>
      </p:pic>
      <p:pic>
        <p:nvPicPr>
          <p:cNvPr id="15" name="Picture 14">
            <a:extLst>
              <a:ext uri="{FF2B5EF4-FFF2-40B4-BE49-F238E27FC236}">
                <a16:creationId xmlns:a16="http://schemas.microsoft.com/office/drawing/2014/main" id="{0DD4132A-FD3D-38B3-C531-A8D2D53CA2D4}"/>
              </a:ext>
            </a:extLst>
          </p:cNvPr>
          <p:cNvPicPr>
            <a:picLocks noChangeAspect="1"/>
          </p:cNvPicPr>
          <p:nvPr/>
        </p:nvPicPr>
        <p:blipFill rotWithShape="1">
          <a:blip r:embed="rId3"/>
          <a:srcRect l="23665" t="18511" r="25291" b="14175"/>
          <a:stretch/>
        </p:blipFill>
        <p:spPr>
          <a:xfrm>
            <a:off x="228598" y="1094359"/>
            <a:ext cx="7696201" cy="5525897"/>
          </a:xfrm>
          <a:prstGeom prst="rect">
            <a:avLst/>
          </a:prstGeom>
        </p:spPr>
      </p:pic>
    </p:spTree>
    <p:extLst>
      <p:ext uri="{BB962C8B-B14F-4D97-AF65-F5344CB8AC3E}">
        <p14:creationId xmlns:p14="http://schemas.microsoft.com/office/powerpoint/2010/main" val="110944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33AA6-1781-040D-0DE2-9E08A098EAF8}"/>
              </a:ext>
            </a:extLst>
          </p:cNvPr>
          <p:cNvSpPr txBox="1"/>
          <p:nvPr/>
        </p:nvSpPr>
        <p:spPr>
          <a:xfrm>
            <a:off x="8282866" y="417251"/>
            <a:ext cx="3613212" cy="4555093"/>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STEP4: </a:t>
            </a:r>
          </a:p>
          <a:p>
            <a:r>
              <a:rPr lang="en-US" sz="1600" dirty="0">
                <a:latin typeface="Cambria" panose="02040503050406030204" pitchFamily="18" charset="0"/>
                <a:ea typeface="Cambria" panose="02040503050406030204" pitchFamily="18" charset="0"/>
              </a:rPr>
              <a:t>This is to add the new GPG key(GNU Privacy key). This key is required to ensure that all data is encrypted when downloading the necessary packages for Docker.</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command will download the key with the ID 58118E89F3A912897C070ADBF76221572C52609D from the </a:t>
            </a:r>
            <a:r>
              <a:rPr lang="en-US" sz="1600" dirty="0" err="1">
                <a:latin typeface="Cambria" panose="02040503050406030204" pitchFamily="18" charset="0"/>
                <a:ea typeface="Cambria" panose="02040503050406030204" pitchFamily="18" charset="0"/>
              </a:rPr>
              <a:t>keyserver</a:t>
            </a:r>
            <a:r>
              <a:rPr lang="en-US" sz="1600" dirty="0">
                <a:latin typeface="Cambria" panose="02040503050406030204" pitchFamily="18" charset="0"/>
                <a:ea typeface="Cambria" panose="02040503050406030204" pitchFamily="18" charset="0"/>
              </a:rPr>
              <a:t> hkp://ha.pool.sks-keyservers.net:80 and adds it to the adv keychain. </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This particular key is required to download the necessary Docker packages.</a:t>
            </a:r>
            <a:endParaRPr lang="en-IN" sz="1600" dirty="0">
              <a:latin typeface="Cambria" panose="02040503050406030204" pitchFamily="18" charset="0"/>
              <a:ea typeface="Cambria" panose="02040503050406030204" pitchFamily="18" charset="0"/>
            </a:endParaRPr>
          </a:p>
        </p:txBody>
      </p:sp>
      <p:pic>
        <p:nvPicPr>
          <p:cNvPr id="12" name="Picture Placeholder 11">
            <a:extLst>
              <a:ext uri="{FF2B5EF4-FFF2-40B4-BE49-F238E27FC236}">
                <a16:creationId xmlns:a16="http://schemas.microsoft.com/office/drawing/2014/main" id="{F9210E55-5B4C-B3E2-CC9F-67289CBB24D4}"/>
              </a:ext>
            </a:extLst>
          </p:cNvPr>
          <p:cNvPicPr>
            <a:picLocks noGrp="1" noChangeAspect="1"/>
          </p:cNvPicPr>
          <p:nvPr>
            <p:ph type="pic" idx="1"/>
          </p:nvPr>
        </p:nvPicPr>
        <p:blipFill rotWithShape="1">
          <a:blip r:embed="rId2"/>
          <a:srcRect l="23457" t="28406" r="25524" b="26667"/>
          <a:stretch/>
        </p:blipFill>
        <p:spPr>
          <a:xfrm>
            <a:off x="1" y="0"/>
            <a:ext cx="8114190" cy="6858000"/>
          </a:xfrm>
        </p:spPr>
      </p:pic>
    </p:spTree>
    <p:extLst>
      <p:ext uri="{BB962C8B-B14F-4D97-AF65-F5344CB8AC3E}">
        <p14:creationId xmlns:p14="http://schemas.microsoft.com/office/powerpoint/2010/main" val="212970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5E6A302-6A96-8147-2CCD-81D5B0489781}"/>
              </a:ext>
            </a:extLst>
          </p:cNvPr>
          <p:cNvPicPr>
            <a:picLocks noGrp="1" noChangeAspect="1"/>
          </p:cNvPicPr>
          <p:nvPr>
            <p:ph type="pic" idx="1"/>
          </p:nvPr>
        </p:nvPicPr>
        <p:blipFill rotWithShape="1">
          <a:blip r:embed="rId2"/>
          <a:srcRect l="23380" t="43289" r="24976" b="27641"/>
          <a:stretch/>
        </p:blipFill>
        <p:spPr>
          <a:xfrm>
            <a:off x="-1" y="0"/>
            <a:ext cx="8158579" cy="6858000"/>
          </a:xfrm>
        </p:spPr>
      </p:pic>
      <p:sp>
        <p:nvSpPr>
          <p:cNvPr id="11" name="TextBox 10">
            <a:extLst>
              <a:ext uri="{FF2B5EF4-FFF2-40B4-BE49-F238E27FC236}">
                <a16:creationId xmlns:a16="http://schemas.microsoft.com/office/drawing/2014/main" id="{53F33AA6-1781-040D-0DE2-9E08A098EAF8}"/>
              </a:ext>
            </a:extLst>
          </p:cNvPr>
          <p:cNvSpPr txBox="1"/>
          <p:nvPr/>
        </p:nvSpPr>
        <p:spPr>
          <a:xfrm>
            <a:off x="8282866" y="417251"/>
            <a:ext cx="3648722" cy="6155531"/>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STEP5: </a:t>
            </a:r>
            <a:r>
              <a:rPr lang="en-US" sz="1600" b="1" dirty="0">
                <a:latin typeface="Cambria" panose="02040503050406030204" pitchFamily="18" charset="0"/>
                <a:ea typeface="Cambria" panose="02040503050406030204" pitchFamily="18" charset="0"/>
              </a:rPr>
              <a:t>D</a:t>
            </a:r>
            <a:r>
              <a:rPr lang="en-US" sz="1600" dirty="0">
                <a:latin typeface="Cambria" panose="02040503050406030204" pitchFamily="18" charset="0"/>
                <a:ea typeface="Cambria" panose="02040503050406030204" pitchFamily="18" charset="0"/>
              </a:rPr>
              <a:t>epending on the version of Ubuntu we have, we will need to add the relevant site to the </a:t>
            </a:r>
            <a:r>
              <a:rPr lang="en-US" sz="1600" dirty="0" err="1">
                <a:latin typeface="Cambria" panose="02040503050406030204" pitchFamily="18" charset="0"/>
                <a:ea typeface="Cambria" panose="02040503050406030204" pitchFamily="18" charset="0"/>
              </a:rPr>
              <a:t>docker.list</a:t>
            </a:r>
            <a:r>
              <a:rPr lang="en-US" sz="1600" dirty="0">
                <a:latin typeface="Cambria" panose="02040503050406030204" pitchFamily="18" charset="0"/>
                <a:ea typeface="Cambria" panose="02040503050406030204" pitchFamily="18" charset="0"/>
              </a:rPr>
              <a:t> for the apt package manager, so that it will be able to detect the Docker packages from the Docker site and download them accordingly.</a:t>
            </a: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1400" b="1" dirty="0">
                <a:latin typeface="Cambria" panose="02040503050406030204" pitchFamily="18" charset="0"/>
                <a:ea typeface="Cambria" panose="02040503050406030204" pitchFamily="18" charset="0"/>
              </a:rPr>
              <a:t>Precise 12.04 (LTS) </a:t>
            </a:r>
            <a:r>
              <a:rPr lang="en-IN" sz="1400" dirty="0">
                <a:latin typeface="Cambria" panose="02040503050406030204" pitchFamily="18" charset="0"/>
                <a:ea typeface="Cambria" panose="02040503050406030204" pitchFamily="18" charset="0"/>
              </a:rPr>
              <a:t>─ deb https://apt.dockerproject.org/repo ubuntu-precise main</a:t>
            </a:r>
          </a:p>
          <a:p>
            <a:pPr marL="285750" indent="-285750">
              <a:buFont typeface="Arial" panose="020B0604020202020204" pitchFamily="34" charset="0"/>
              <a:buChar char="•"/>
            </a:pPr>
            <a:r>
              <a:rPr lang="en-IN" sz="1400" b="1" dirty="0">
                <a:latin typeface="Cambria" panose="02040503050406030204" pitchFamily="18" charset="0"/>
                <a:ea typeface="Cambria" panose="02040503050406030204" pitchFamily="18" charset="0"/>
              </a:rPr>
              <a:t>Trusty 14.04 (LTS) </a:t>
            </a:r>
            <a:r>
              <a:rPr lang="en-IN" sz="1400" dirty="0">
                <a:latin typeface="Cambria" panose="02040503050406030204" pitchFamily="18" charset="0"/>
                <a:ea typeface="Cambria" panose="02040503050406030204" pitchFamily="18" charset="0"/>
              </a:rPr>
              <a:t>─ deb https://apt.dockerproject.org/repo ubuntu-trusty main</a:t>
            </a:r>
          </a:p>
          <a:p>
            <a:pPr marL="285750" indent="-285750">
              <a:buFont typeface="Arial" panose="020B0604020202020204" pitchFamily="34" charset="0"/>
              <a:buChar char="•"/>
            </a:pPr>
            <a:r>
              <a:rPr lang="en-IN" sz="1400" dirty="0">
                <a:latin typeface="Cambria" panose="02040503050406030204" pitchFamily="18" charset="0"/>
                <a:ea typeface="Cambria" panose="02040503050406030204" pitchFamily="18" charset="0"/>
              </a:rPr>
              <a:t> </a:t>
            </a:r>
            <a:r>
              <a:rPr lang="en-IN" sz="1400" b="1" dirty="0">
                <a:latin typeface="Cambria" panose="02040503050406030204" pitchFamily="18" charset="0"/>
                <a:ea typeface="Cambria" panose="02040503050406030204" pitchFamily="18" charset="0"/>
              </a:rPr>
              <a:t>Wily 15.10 </a:t>
            </a:r>
            <a:r>
              <a:rPr lang="en-IN" sz="1400" dirty="0">
                <a:latin typeface="Cambria" panose="02040503050406030204" pitchFamily="18" charset="0"/>
                <a:ea typeface="Cambria" panose="02040503050406030204" pitchFamily="18" charset="0"/>
              </a:rPr>
              <a:t>─ deb https://apt.dockerproject.org/repo ubuntu-wily main</a:t>
            </a:r>
          </a:p>
          <a:p>
            <a:pPr marL="285750" indent="-285750">
              <a:buFont typeface="Arial" panose="020B0604020202020204" pitchFamily="34" charset="0"/>
              <a:buChar char="•"/>
            </a:pPr>
            <a:r>
              <a:rPr lang="en-IN" sz="1400" b="1" dirty="0" err="1">
                <a:latin typeface="Cambria" panose="02040503050406030204" pitchFamily="18" charset="0"/>
                <a:ea typeface="Cambria" panose="02040503050406030204" pitchFamily="18" charset="0"/>
              </a:rPr>
              <a:t>Xenial</a:t>
            </a:r>
            <a:r>
              <a:rPr lang="en-IN" sz="1400" b="1" dirty="0">
                <a:latin typeface="Cambria" panose="02040503050406030204" pitchFamily="18" charset="0"/>
                <a:ea typeface="Cambria" panose="02040503050406030204" pitchFamily="18" charset="0"/>
              </a:rPr>
              <a:t> 16.04 (LTS) </a:t>
            </a:r>
            <a:r>
              <a:rPr lang="en-IN" sz="1400" dirty="0">
                <a:latin typeface="Cambria" panose="02040503050406030204" pitchFamily="18" charset="0"/>
                <a:ea typeface="Cambria" panose="02040503050406030204" pitchFamily="18" charset="0"/>
              </a:rPr>
              <a:t>─ deb https://apt.dockerproject.org/repo ubuntu-</a:t>
            </a:r>
            <a:r>
              <a:rPr lang="en-IN" sz="1400" dirty="0" err="1">
                <a:latin typeface="Cambria" panose="02040503050406030204" pitchFamily="18" charset="0"/>
                <a:ea typeface="Cambria" panose="02040503050406030204" pitchFamily="18" charset="0"/>
              </a:rPr>
              <a:t>xenial</a:t>
            </a:r>
            <a:r>
              <a:rPr lang="en-IN" sz="1400" dirty="0">
                <a:latin typeface="Cambria" panose="02040503050406030204" pitchFamily="18" charset="0"/>
                <a:ea typeface="Cambria" panose="02040503050406030204" pitchFamily="18" charset="0"/>
              </a:rPr>
              <a:t> main</a:t>
            </a:r>
          </a:p>
          <a:p>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Since our OS is Ubuntu 14.04, we will use the Repository name as “deb</a:t>
            </a:r>
          </a:p>
          <a:p>
            <a:r>
              <a:rPr lang="en-US" sz="1600" dirty="0">
                <a:latin typeface="Cambria" panose="02040503050406030204" pitchFamily="18" charset="0"/>
                <a:ea typeface="Cambria" panose="02040503050406030204" pitchFamily="18" charset="0"/>
              </a:rPr>
              <a:t>https://apt.dockerproject.org/repo ubuntu-trusty main”</a:t>
            </a:r>
            <a:endParaRPr lang="en-IN"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35031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5838860-F943-E4A6-90AB-48686260F918}"/>
              </a:ext>
            </a:extLst>
          </p:cNvPr>
          <p:cNvPicPr>
            <a:picLocks noGrp="1" noChangeAspect="1"/>
          </p:cNvPicPr>
          <p:nvPr>
            <p:ph type="pic" idx="1"/>
          </p:nvPr>
        </p:nvPicPr>
        <p:blipFill rotWithShape="1">
          <a:blip r:embed="rId2"/>
          <a:srcRect l="23534" t="20172" r="25838" b="13453"/>
          <a:stretch/>
        </p:blipFill>
        <p:spPr>
          <a:xfrm>
            <a:off x="-1" y="0"/>
            <a:ext cx="8096435" cy="6858000"/>
          </a:xfrm>
        </p:spPr>
      </p:pic>
      <p:sp>
        <p:nvSpPr>
          <p:cNvPr id="11" name="TextBox 10">
            <a:extLst>
              <a:ext uri="{FF2B5EF4-FFF2-40B4-BE49-F238E27FC236}">
                <a16:creationId xmlns:a16="http://schemas.microsoft.com/office/drawing/2014/main" id="{53F33AA6-1781-040D-0DE2-9E08A098EAF8}"/>
              </a:ext>
            </a:extLst>
          </p:cNvPr>
          <p:cNvSpPr txBox="1"/>
          <p:nvPr/>
        </p:nvSpPr>
        <p:spPr>
          <a:xfrm>
            <a:off x="8282866" y="417251"/>
            <a:ext cx="3613212" cy="1138773"/>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STEP6: </a:t>
            </a:r>
          </a:p>
          <a:p>
            <a:r>
              <a:rPr lang="en-US" sz="1600" dirty="0">
                <a:latin typeface="Cambria" panose="02040503050406030204" pitchFamily="18" charset="0"/>
                <a:ea typeface="Cambria" panose="02040503050406030204" pitchFamily="18" charset="0"/>
              </a:rPr>
              <a:t>Next, we issue the </a:t>
            </a:r>
            <a:r>
              <a:rPr lang="en-US" sz="1600" b="1" dirty="0">
                <a:latin typeface="Cambria" panose="02040503050406030204" pitchFamily="18" charset="0"/>
                <a:ea typeface="Cambria" panose="02040503050406030204" pitchFamily="18" charset="0"/>
              </a:rPr>
              <a:t>apt-get update </a:t>
            </a:r>
            <a:r>
              <a:rPr lang="en-US" sz="1600" dirty="0">
                <a:latin typeface="Cambria" panose="02040503050406030204" pitchFamily="18" charset="0"/>
                <a:ea typeface="Cambria" panose="02040503050406030204" pitchFamily="18" charset="0"/>
              </a:rPr>
              <a:t>command to update the packages on the Ubuntu system.</a:t>
            </a:r>
            <a:endParaRPr lang="en-IN"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03806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33AA6-1781-040D-0DE2-9E08A098EAF8}"/>
              </a:ext>
            </a:extLst>
          </p:cNvPr>
          <p:cNvSpPr txBox="1"/>
          <p:nvPr/>
        </p:nvSpPr>
        <p:spPr>
          <a:xfrm>
            <a:off x="8282866" y="417251"/>
            <a:ext cx="3613212" cy="1384995"/>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STEP7: </a:t>
            </a:r>
          </a:p>
          <a:p>
            <a:r>
              <a:rPr lang="en-US" sz="1600" dirty="0">
                <a:latin typeface="Cambria" panose="02040503050406030204" pitchFamily="18" charset="0"/>
                <a:ea typeface="Cambria" panose="02040503050406030204" pitchFamily="18" charset="0"/>
              </a:rPr>
              <a:t>If we want to verify that the package manager is pointing to the right repository, we can do it by issuing the </a:t>
            </a:r>
            <a:r>
              <a:rPr lang="en-US" sz="1600" b="1" dirty="0">
                <a:latin typeface="Cambria" panose="02040503050406030204" pitchFamily="18" charset="0"/>
                <a:ea typeface="Cambria" panose="02040503050406030204" pitchFamily="18" charset="0"/>
              </a:rPr>
              <a:t>apt-cache</a:t>
            </a:r>
            <a:r>
              <a:rPr lang="en-US" sz="1600" dirty="0">
                <a:latin typeface="Cambria" panose="02040503050406030204" pitchFamily="18" charset="0"/>
                <a:ea typeface="Cambria" panose="02040503050406030204" pitchFamily="18" charset="0"/>
              </a:rPr>
              <a:t> command.</a:t>
            </a:r>
            <a:endParaRPr lang="en-IN" sz="1600" dirty="0">
              <a:latin typeface="Cambria" panose="02040503050406030204" pitchFamily="18" charset="0"/>
              <a:ea typeface="Cambria" panose="02040503050406030204" pitchFamily="18" charset="0"/>
            </a:endParaRPr>
          </a:p>
        </p:txBody>
      </p:sp>
      <p:pic>
        <p:nvPicPr>
          <p:cNvPr id="6" name="Picture Placeholder 5">
            <a:extLst>
              <a:ext uri="{FF2B5EF4-FFF2-40B4-BE49-F238E27FC236}">
                <a16:creationId xmlns:a16="http://schemas.microsoft.com/office/drawing/2014/main" id="{E0A8A029-F552-E87A-9F73-1F32C1013689}"/>
              </a:ext>
            </a:extLst>
          </p:cNvPr>
          <p:cNvPicPr>
            <a:picLocks noGrp="1" noChangeAspect="1"/>
          </p:cNvPicPr>
          <p:nvPr>
            <p:ph type="pic" idx="1"/>
          </p:nvPr>
        </p:nvPicPr>
        <p:blipFill rotWithShape="1">
          <a:blip r:embed="rId2"/>
          <a:srcRect l="23535" t="21730" r="25525" b="13869"/>
          <a:stretch/>
        </p:blipFill>
        <p:spPr>
          <a:xfrm>
            <a:off x="0" y="0"/>
            <a:ext cx="8123068" cy="6729274"/>
          </a:xfrm>
        </p:spPr>
      </p:pic>
    </p:spTree>
    <p:extLst>
      <p:ext uri="{BB962C8B-B14F-4D97-AF65-F5344CB8AC3E}">
        <p14:creationId xmlns:p14="http://schemas.microsoft.com/office/powerpoint/2010/main" val="147775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8" name="TextBox 7">
            <a:extLst>
              <a:ext uri="{FF2B5EF4-FFF2-40B4-BE49-F238E27FC236}">
                <a16:creationId xmlns:a16="http://schemas.microsoft.com/office/drawing/2014/main" id="{2037D288-F741-33ED-9F64-7D2E02BA1CD9}"/>
              </a:ext>
            </a:extLst>
          </p:cNvPr>
          <p:cNvSpPr txBox="1"/>
          <p:nvPr/>
        </p:nvSpPr>
        <p:spPr>
          <a:xfrm>
            <a:off x="8249574" y="359519"/>
            <a:ext cx="3646504" cy="2616101"/>
          </a:xfrm>
          <a:prstGeom prst="rect">
            <a:avLst/>
          </a:prstGeom>
          <a:noFill/>
        </p:spPr>
        <p:txBody>
          <a:bodyPr wrap="square">
            <a:spAutoFit/>
          </a:bodyPr>
          <a:lstStyle/>
          <a:p>
            <a:r>
              <a:rPr lang="en-US" sz="2000" b="1" dirty="0">
                <a:latin typeface="Cambria" panose="02040503050406030204" pitchFamily="18" charset="0"/>
                <a:ea typeface="Cambria" panose="02040503050406030204" pitchFamily="18" charset="0"/>
              </a:rPr>
              <a:t>STEP 9: </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For Ubuntu Trusty, Wily, and </a:t>
            </a:r>
            <a:r>
              <a:rPr lang="en-US" sz="1600" dirty="0" err="1">
                <a:latin typeface="Cambria" panose="02040503050406030204" pitchFamily="18" charset="0"/>
                <a:ea typeface="Cambria" panose="02040503050406030204" pitchFamily="18" charset="0"/>
              </a:rPr>
              <a:t>Xenial</a:t>
            </a:r>
            <a:r>
              <a:rPr lang="en-US" sz="1600" dirty="0">
                <a:latin typeface="Cambria" panose="02040503050406030204" pitchFamily="18" charset="0"/>
                <a:ea typeface="Cambria" panose="02040503050406030204" pitchFamily="18" charset="0"/>
              </a:rPr>
              <a:t>, we have to install the </a:t>
            </a:r>
            <a:r>
              <a:rPr lang="en-US" sz="1600" dirty="0" err="1">
                <a:latin typeface="Cambria" panose="02040503050406030204" pitchFamily="18" charset="0"/>
                <a:ea typeface="Cambria" panose="02040503050406030204" pitchFamily="18" charset="0"/>
              </a:rPr>
              <a:t>linux</a:t>
            </a:r>
            <a:r>
              <a:rPr lang="en-US" sz="1600" dirty="0">
                <a:latin typeface="Cambria" panose="02040503050406030204" pitchFamily="18" charset="0"/>
                <a:ea typeface="Cambria" panose="02040503050406030204" pitchFamily="18" charset="0"/>
              </a:rPr>
              <a:t>-image-extra-* kernel packages, which allows one to use the </a:t>
            </a:r>
            <a:r>
              <a:rPr lang="en-US" sz="1600" b="1" dirty="0" err="1">
                <a:latin typeface="Cambria" panose="02040503050406030204" pitchFamily="18" charset="0"/>
                <a:ea typeface="Cambria" panose="02040503050406030204" pitchFamily="18" charset="0"/>
              </a:rPr>
              <a:t>aufs</a:t>
            </a:r>
            <a:r>
              <a:rPr lang="en-US" sz="1600" b="1" dirty="0">
                <a:latin typeface="Cambria" panose="02040503050406030204" pitchFamily="18" charset="0"/>
                <a:ea typeface="Cambria" panose="02040503050406030204" pitchFamily="18" charset="0"/>
              </a:rPr>
              <a:t> storage driver</a:t>
            </a:r>
            <a:r>
              <a:rPr lang="en-US"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This driver is used by the newer versions of Docker.</a:t>
            </a:r>
            <a:endParaRPr lang="en-IN" sz="16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B6E7A97E-D30F-6599-8CCA-66CA385653DA}"/>
              </a:ext>
            </a:extLst>
          </p:cNvPr>
          <p:cNvPicPr>
            <a:picLocks noChangeAspect="1"/>
          </p:cNvPicPr>
          <p:nvPr/>
        </p:nvPicPr>
        <p:blipFill rotWithShape="1">
          <a:blip r:embed="rId2"/>
          <a:srcRect l="23665" t="9190" r="25364" b="12621"/>
          <a:stretch/>
        </p:blipFill>
        <p:spPr>
          <a:xfrm>
            <a:off x="228599" y="237743"/>
            <a:ext cx="7696201" cy="6382511"/>
          </a:xfrm>
          <a:prstGeom prst="rect">
            <a:avLst/>
          </a:prstGeom>
        </p:spPr>
      </p:pic>
    </p:spTree>
    <p:extLst>
      <p:ext uri="{BB962C8B-B14F-4D97-AF65-F5344CB8AC3E}">
        <p14:creationId xmlns:p14="http://schemas.microsoft.com/office/powerpoint/2010/main" val="416902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2" name="TextBox 1">
            <a:extLst>
              <a:ext uri="{FF2B5EF4-FFF2-40B4-BE49-F238E27FC236}">
                <a16:creationId xmlns:a16="http://schemas.microsoft.com/office/drawing/2014/main" id="{BB0D3368-1136-3348-E18F-2F4100F25EEF}"/>
              </a:ext>
            </a:extLst>
          </p:cNvPr>
          <p:cNvSpPr txBox="1"/>
          <p:nvPr/>
        </p:nvSpPr>
        <p:spPr>
          <a:xfrm>
            <a:off x="8309499" y="470517"/>
            <a:ext cx="3551068" cy="4093428"/>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STEP 10: </a:t>
            </a:r>
          </a:p>
          <a:p>
            <a:r>
              <a:rPr lang="en-US" sz="1600" dirty="0">
                <a:latin typeface="Cambria" panose="02040503050406030204" pitchFamily="18" charset="0"/>
                <a:ea typeface="Cambria" panose="02040503050406030204" pitchFamily="18" charset="0"/>
              </a:rPr>
              <a:t>The final step is to install Docker and we can do this with the following command:</a:t>
            </a:r>
          </a:p>
          <a:p>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Here, </a:t>
            </a:r>
            <a:r>
              <a:rPr lang="en-US" sz="1600" b="1" dirty="0">
                <a:latin typeface="Cambria" panose="02040503050406030204" pitchFamily="18" charset="0"/>
                <a:ea typeface="Cambria" panose="02040503050406030204" pitchFamily="18" charset="0"/>
              </a:rPr>
              <a:t>apt-get</a:t>
            </a:r>
            <a:r>
              <a:rPr lang="en-US" sz="1600" dirty="0">
                <a:latin typeface="Cambria" panose="02040503050406030204" pitchFamily="18" charset="0"/>
                <a:ea typeface="Cambria" panose="02040503050406030204" pitchFamily="18" charset="0"/>
              </a:rPr>
              <a:t> uses the install option to download the Docker-engine image from the Docker website and get Docker installed.</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a:t>
            </a:r>
            <a:r>
              <a:rPr lang="en-US" sz="1600" b="1" dirty="0">
                <a:latin typeface="Cambria" panose="02040503050406030204" pitchFamily="18" charset="0"/>
                <a:ea typeface="Cambria" panose="02040503050406030204" pitchFamily="18" charset="0"/>
              </a:rPr>
              <a:t>Docker-engine </a:t>
            </a:r>
            <a:r>
              <a:rPr lang="en-US" sz="1600" dirty="0">
                <a:latin typeface="Cambria" panose="02040503050406030204" pitchFamily="18" charset="0"/>
                <a:ea typeface="Cambria" panose="02040503050406030204" pitchFamily="18" charset="0"/>
              </a:rPr>
              <a:t>is the official package from the Docker Corporation for Ubuntu-based systems.</a:t>
            </a: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EAADEC25-4A20-F8E7-2547-10CBF768A88E}"/>
              </a:ext>
            </a:extLst>
          </p:cNvPr>
          <p:cNvPicPr>
            <a:picLocks noChangeAspect="1"/>
          </p:cNvPicPr>
          <p:nvPr/>
        </p:nvPicPr>
        <p:blipFill rotWithShape="1">
          <a:blip r:embed="rId2"/>
          <a:srcRect l="24100" t="39557" r="50452" b="54692"/>
          <a:stretch/>
        </p:blipFill>
        <p:spPr>
          <a:xfrm>
            <a:off x="8309499" y="1332291"/>
            <a:ext cx="3471169" cy="478754"/>
          </a:xfrm>
          <a:prstGeom prst="rect">
            <a:avLst/>
          </a:prstGeom>
        </p:spPr>
      </p:pic>
      <p:pic>
        <p:nvPicPr>
          <p:cNvPr id="7" name="Picture 6">
            <a:extLst>
              <a:ext uri="{FF2B5EF4-FFF2-40B4-BE49-F238E27FC236}">
                <a16:creationId xmlns:a16="http://schemas.microsoft.com/office/drawing/2014/main" id="{C0148A8B-CA74-96C2-A894-9D02F267A06F}"/>
              </a:ext>
            </a:extLst>
          </p:cNvPr>
          <p:cNvPicPr>
            <a:picLocks noChangeAspect="1"/>
          </p:cNvPicPr>
          <p:nvPr/>
        </p:nvPicPr>
        <p:blipFill rotWithShape="1">
          <a:blip r:embed="rId3"/>
          <a:srcRect l="23738" t="16829" r="25583" b="18058"/>
          <a:stretch/>
        </p:blipFill>
        <p:spPr>
          <a:xfrm>
            <a:off x="228600" y="237744"/>
            <a:ext cx="7696200" cy="6382511"/>
          </a:xfrm>
          <a:prstGeom prst="rect">
            <a:avLst/>
          </a:prstGeom>
        </p:spPr>
      </p:pic>
    </p:spTree>
    <p:extLst>
      <p:ext uri="{BB962C8B-B14F-4D97-AF65-F5344CB8AC3E}">
        <p14:creationId xmlns:p14="http://schemas.microsoft.com/office/powerpoint/2010/main" val="3520066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2" name="TextBox 1">
            <a:extLst>
              <a:ext uri="{FF2B5EF4-FFF2-40B4-BE49-F238E27FC236}">
                <a16:creationId xmlns:a16="http://schemas.microsoft.com/office/drawing/2014/main" id="{5ADB4BF0-125C-00DA-35E9-A1826DD2815E}"/>
              </a:ext>
            </a:extLst>
          </p:cNvPr>
          <p:cNvSpPr txBox="1"/>
          <p:nvPr/>
        </p:nvSpPr>
        <p:spPr>
          <a:xfrm>
            <a:off x="8256233" y="435006"/>
            <a:ext cx="3604334" cy="4493538"/>
          </a:xfrm>
          <a:prstGeom prst="rect">
            <a:avLst/>
          </a:prstGeom>
          <a:noFill/>
        </p:spPr>
        <p:txBody>
          <a:bodyPr wrap="square" rtlCol="0">
            <a:spAutoFit/>
          </a:bodyPr>
          <a:lstStyle/>
          <a:p>
            <a:r>
              <a:rPr lang="en-IN" sz="2200" b="1" dirty="0">
                <a:latin typeface="Cambria" panose="02040503050406030204" pitchFamily="18" charset="0"/>
                <a:ea typeface="Cambria" panose="02040503050406030204" pitchFamily="18" charset="0"/>
              </a:rPr>
              <a:t>Docker Version</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we will see how to check for the version of Docker that was installed. </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To see the version of Docker running, we can issue the following command:</a:t>
            </a:r>
          </a:p>
          <a:p>
            <a:r>
              <a:rPr lang="en-IN" b="1" dirty="0">
                <a:latin typeface="Cambria" panose="02040503050406030204" pitchFamily="18" charset="0"/>
                <a:ea typeface="Cambria" panose="02040503050406030204" pitchFamily="18" charset="0"/>
              </a:rPr>
              <a:t>      Syntax:</a:t>
            </a:r>
          </a:p>
          <a:p>
            <a:r>
              <a:rPr lang="en-IN" b="1" dirty="0">
                <a:latin typeface="Cambria" panose="02040503050406030204" pitchFamily="18" charset="0"/>
                <a:ea typeface="Cambria" panose="02040503050406030204" pitchFamily="18" charset="0"/>
              </a:rPr>
              <a:t>                    </a:t>
            </a:r>
            <a:r>
              <a:rPr lang="en-IN" sz="1600" b="1" dirty="0">
                <a:latin typeface="Cambria" panose="02040503050406030204" pitchFamily="18" charset="0"/>
                <a:ea typeface="Cambria" panose="02040503050406030204" pitchFamily="18" charset="0"/>
              </a:rPr>
              <a:t>docker version</a:t>
            </a:r>
          </a:p>
          <a:p>
            <a:endParaRPr lang="en-IN" sz="1600" b="1" dirty="0">
              <a:latin typeface="Cambria" panose="02040503050406030204" pitchFamily="18" charset="0"/>
              <a:ea typeface="Cambria" panose="02040503050406030204" pitchFamily="18" charset="0"/>
            </a:endParaRPr>
          </a:p>
          <a:p>
            <a:r>
              <a:rPr lang="en-US" sz="1600" b="1" dirty="0">
                <a:latin typeface="Cambria" panose="02040503050406030204" pitchFamily="18" charset="0"/>
                <a:ea typeface="Cambria" panose="02040503050406030204" pitchFamily="18" charset="0"/>
              </a:rPr>
              <a:t> version – </a:t>
            </a:r>
            <a:r>
              <a:rPr lang="en-US" sz="1600" dirty="0">
                <a:latin typeface="Cambria" panose="02040503050406030204" pitchFamily="18" charset="0"/>
                <a:ea typeface="Cambria" panose="02040503050406030204" pitchFamily="18" charset="0"/>
              </a:rPr>
              <a:t>It is used to ensure the         Docker command returns the Docker version installed.</a:t>
            </a:r>
          </a:p>
          <a:p>
            <a:endParaRPr lang="en-IN" b="1" dirty="0">
              <a:latin typeface="Cambria" panose="02040503050406030204" pitchFamily="18" charset="0"/>
              <a:ea typeface="Cambria" panose="02040503050406030204" pitchFamily="18" charset="0"/>
            </a:endParaRPr>
          </a:p>
          <a:p>
            <a:r>
              <a:rPr lang="en-IN" b="1" dirty="0">
                <a:latin typeface="Cambria" panose="02040503050406030204" pitchFamily="18" charset="0"/>
                <a:ea typeface="Cambria" panose="02040503050406030204" pitchFamily="18" charset="0"/>
              </a:rPr>
              <a:t>Return Value</a:t>
            </a:r>
          </a:p>
          <a:p>
            <a:r>
              <a:rPr lang="en-US" sz="1600" dirty="0">
                <a:latin typeface="Cambria" panose="02040503050406030204" pitchFamily="18" charset="0"/>
                <a:ea typeface="Cambria" panose="02040503050406030204" pitchFamily="18" charset="0"/>
              </a:rPr>
              <a:t> The output will provide the various details of the Docker version installed on the system.</a:t>
            </a: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A41B661-A5F5-7578-D50D-6925FC36D15C}"/>
              </a:ext>
            </a:extLst>
          </p:cNvPr>
          <p:cNvPicPr>
            <a:picLocks noChangeAspect="1"/>
          </p:cNvPicPr>
          <p:nvPr/>
        </p:nvPicPr>
        <p:blipFill rotWithShape="1">
          <a:blip r:embed="rId2"/>
          <a:srcRect l="23520" t="27962" r="25146" b="61424"/>
          <a:stretch/>
        </p:blipFill>
        <p:spPr>
          <a:xfrm>
            <a:off x="228599" y="168676"/>
            <a:ext cx="7696200" cy="727970"/>
          </a:xfrm>
          <a:prstGeom prst="rect">
            <a:avLst/>
          </a:prstGeom>
        </p:spPr>
      </p:pic>
      <p:pic>
        <p:nvPicPr>
          <p:cNvPr id="7" name="Picture 6">
            <a:extLst>
              <a:ext uri="{FF2B5EF4-FFF2-40B4-BE49-F238E27FC236}">
                <a16:creationId xmlns:a16="http://schemas.microsoft.com/office/drawing/2014/main" id="{CEB501F1-0CB9-4637-4064-07C2E354FADB}"/>
              </a:ext>
            </a:extLst>
          </p:cNvPr>
          <p:cNvPicPr>
            <a:picLocks noChangeAspect="1"/>
          </p:cNvPicPr>
          <p:nvPr/>
        </p:nvPicPr>
        <p:blipFill rotWithShape="1">
          <a:blip r:embed="rId3"/>
          <a:srcRect l="23592" t="21230" r="24417" b="26731"/>
          <a:stretch/>
        </p:blipFill>
        <p:spPr>
          <a:xfrm>
            <a:off x="228598" y="896646"/>
            <a:ext cx="7696200" cy="5723610"/>
          </a:xfrm>
          <a:prstGeom prst="rect">
            <a:avLst/>
          </a:prstGeom>
        </p:spPr>
      </p:pic>
    </p:spTree>
    <p:extLst>
      <p:ext uri="{BB962C8B-B14F-4D97-AF65-F5344CB8AC3E}">
        <p14:creationId xmlns:p14="http://schemas.microsoft.com/office/powerpoint/2010/main" val="40530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2" name="TextBox 1">
            <a:extLst>
              <a:ext uri="{FF2B5EF4-FFF2-40B4-BE49-F238E27FC236}">
                <a16:creationId xmlns:a16="http://schemas.microsoft.com/office/drawing/2014/main" id="{B5D4FE2D-831B-6532-FBB1-D60FCDB38519}"/>
              </a:ext>
            </a:extLst>
          </p:cNvPr>
          <p:cNvSpPr txBox="1"/>
          <p:nvPr/>
        </p:nvSpPr>
        <p:spPr>
          <a:xfrm>
            <a:off x="8256233" y="399495"/>
            <a:ext cx="3542191" cy="5693866"/>
          </a:xfrm>
          <a:prstGeom prst="rect">
            <a:avLst/>
          </a:prstGeom>
          <a:noFill/>
        </p:spPr>
        <p:txBody>
          <a:bodyPr wrap="square" rtlCol="0">
            <a:spAutoFit/>
          </a:bodyPr>
          <a:lstStyle/>
          <a:p>
            <a:r>
              <a:rPr lang="en-IN" sz="2000" b="1" dirty="0">
                <a:latin typeface="Cambria" panose="02040503050406030204" pitchFamily="18" charset="0"/>
                <a:ea typeface="Cambria" panose="02040503050406030204" pitchFamily="18" charset="0"/>
              </a:rPr>
              <a:t>Docker Info</a:t>
            </a:r>
          </a:p>
          <a:p>
            <a:r>
              <a:rPr lang="en-US" sz="1600" dirty="0">
                <a:latin typeface="Cambria" panose="02040503050406030204" pitchFamily="18" charset="0"/>
                <a:ea typeface="Cambria" panose="02040503050406030204" pitchFamily="18" charset="0"/>
              </a:rPr>
              <a:t>To see more information on the Docker running on the system, we can issue the following command:</a:t>
            </a:r>
          </a:p>
          <a:p>
            <a:r>
              <a:rPr lang="en-IN" b="1" dirty="0">
                <a:latin typeface="Cambria" panose="02040503050406030204" pitchFamily="18" charset="0"/>
                <a:ea typeface="Cambria" panose="02040503050406030204" pitchFamily="18" charset="0"/>
              </a:rPr>
              <a:t>Syntax</a:t>
            </a:r>
          </a:p>
          <a:p>
            <a:r>
              <a:rPr lang="en-IN" b="1" dirty="0">
                <a:latin typeface="Cambria" panose="02040503050406030204" pitchFamily="18" charset="0"/>
                <a:ea typeface="Cambria" panose="02040503050406030204" pitchFamily="18" charset="0"/>
              </a:rPr>
              <a:t>             </a:t>
            </a:r>
            <a:r>
              <a:rPr lang="en-IN" sz="1600" b="1" dirty="0">
                <a:latin typeface="Cambria" panose="02040503050406030204" pitchFamily="18" charset="0"/>
                <a:ea typeface="Cambria" panose="02040503050406030204" pitchFamily="18" charset="0"/>
              </a:rPr>
              <a:t>docker info</a:t>
            </a:r>
          </a:p>
          <a:p>
            <a:pPr marL="285750" indent="-285750">
              <a:buFont typeface="Arial" panose="020B0604020202020204" pitchFamily="34" charset="0"/>
              <a:buChar char="•"/>
            </a:pPr>
            <a:r>
              <a:rPr lang="en-US" sz="1600" b="1" dirty="0">
                <a:latin typeface="Cambria" panose="02040503050406030204" pitchFamily="18" charset="0"/>
                <a:ea typeface="Cambria" panose="02040503050406030204" pitchFamily="18" charset="0"/>
              </a:rPr>
              <a:t>info – </a:t>
            </a:r>
            <a:r>
              <a:rPr lang="en-US" sz="1600" dirty="0">
                <a:latin typeface="Cambria" panose="02040503050406030204" pitchFamily="18" charset="0"/>
                <a:ea typeface="Cambria" panose="02040503050406030204" pitchFamily="18" charset="0"/>
              </a:rPr>
              <a:t>It is used to ensure that the Docker command returns the detailed information on the Docker service installed.</a:t>
            </a:r>
          </a:p>
          <a:p>
            <a:endParaRPr lang="en-US" b="1"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Return Value</a:t>
            </a:r>
          </a:p>
          <a:p>
            <a:r>
              <a:rPr lang="en-US" sz="1600" dirty="0">
                <a:latin typeface="Cambria" panose="02040503050406030204" pitchFamily="18" charset="0"/>
                <a:ea typeface="Cambria" panose="02040503050406030204" pitchFamily="18" charset="0"/>
              </a:rPr>
              <a:t>The output will provide the various details of the Docker installed on the system such as</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Number of containers</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Number of images</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storage driver used by Docker</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root directory used by Docker</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execution driver used by Docker</a:t>
            </a:r>
          </a:p>
          <a:p>
            <a:pPr marL="285750" indent="-285750">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C9283A0-33A5-CEC3-E41E-99A46E24BF88}"/>
              </a:ext>
            </a:extLst>
          </p:cNvPr>
          <p:cNvPicPr>
            <a:picLocks noChangeAspect="1"/>
          </p:cNvPicPr>
          <p:nvPr/>
        </p:nvPicPr>
        <p:blipFill rotWithShape="1">
          <a:blip r:embed="rId2"/>
          <a:srcRect l="30000" t="42977" r="29951" b="48868"/>
          <a:stretch/>
        </p:blipFill>
        <p:spPr>
          <a:xfrm>
            <a:off x="228598" y="237744"/>
            <a:ext cx="7696201" cy="951864"/>
          </a:xfrm>
          <a:prstGeom prst="rect">
            <a:avLst/>
          </a:prstGeom>
        </p:spPr>
      </p:pic>
      <p:pic>
        <p:nvPicPr>
          <p:cNvPr id="7" name="Picture 6">
            <a:extLst>
              <a:ext uri="{FF2B5EF4-FFF2-40B4-BE49-F238E27FC236}">
                <a16:creationId xmlns:a16="http://schemas.microsoft.com/office/drawing/2014/main" id="{9688CF59-5DB6-4040-FCE4-FFF21CD3D94D}"/>
              </a:ext>
            </a:extLst>
          </p:cNvPr>
          <p:cNvPicPr>
            <a:picLocks noChangeAspect="1"/>
          </p:cNvPicPr>
          <p:nvPr/>
        </p:nvPicPr>
        <p:blipFill rotWithShape="1">
          <a:blip r:embed="rId3"/>
          <a:srcRect l="30073" t="23301" r="30243" b="21683"/>
          <a:stretch/>
        </p:blipFill>
        <p:spPr>
          <a:xfrm>
            <a:off x="228596" y="1189608"/>
            <a:ext cx="7696201" cy="5430648"/>
          </a:xfrm>
          <a:prstGeom prst="rect">
            <a:avLst/>
          </a:prstGeom>
        </p:spPr>
      </p:pic>
    </p:spTree>
    <p:extLst>
      <p:ext uri="{BB962C8B-B14F-4D97-AF65-F5344CB8AC3E}">
        <p14:creationId xmlns:p14="http://schemas.microsoft.com/office/powerpoint/2010/main" val="358195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2" name="TextBox 1">
            <a:extLst>
              <a:ext uri="{FF2B5EF4-FFF2-40B4-BE49-F238E27FC236}">
                <a16:creationId xmlns:a16="http://schemas.microsoft.com/office/drawing/2014/main" id="{EA0B8B85-C676-5BBA-1F8D-6225B4B3A44B}"/>
              </a:ext>
            </a:extLst>
          </p:cNvPr>
          <p:cNvSpPr txBox="1"/>
          <p:nvPr/>
        </p:nvSpPr>
        <p:spPr>
          <a:xfrm>
            <a:off x="8265111" y="417250"/>
            <a:ext cx="3613211" cy="1631216"/>
          </a:xfrm>
          <a:prstGeom prst="rect">
            <a:avLst/>
          </a:prstGeom>
          <a:noFill/>
        </p:spPr>
        <p:txBody>
          <a:bodyPr wrap="square" rtlCol="0">
            <a:spAutoFit/>
          </a:bodyPr>
          <a:lstStyle/>
          <a:p>
            <a:r>
              <a:rPr lang="en-IN" sz="2000" b="1" dirty="0">
                <a:latin typeface="Cambria" panose="02040503050406030204" pitchFamily="18" charset="0"/>
                <a:ea typeface="Cambria" panose="02040503050406030204" pitchFamily="18" charset="0"/>
              </a:rPr>
              <a:t>Docker for Windows</a:t>
            </a:r>
          </a:p>
          <a:p>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Docker has out-of-the-box support for Windows, but we need to have the following configuration in order to install Docker for Windows.</a:t>
            </a: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65F9E5B0-5A9D-4512-DFBE-C1B30EEF0837}"/>
              </a:ext>
            </a:extLst>
          </p:cNvPr>
          <p:cNvPicPr>
            <a:picLocks noChangeAspect="1"/>
          </p:cNvPicPr>
          <p:nvPr/>
        </p:nvPicPr>
        <p:blipFill rotWithShape="1">
          <a:blip r:embed="rId2"/>
          <a:srcRect l="30180" t="30729" r="43635" b="58813"/>
          <a:stretch/>
        </p:blipFill>
        <p:spPr>
          <a:xfrm>
            <a:off x="8265111" y="2326028"/>
            <a:ext cx="3539793" cy="822083"/>
          </a:xfrm>
          <a:prstGeom prst="rect">
            <a:avLst/>
          </a:prstGeom>
        </p:spPr>
      </p:pic>
      <p:pic>
        <p:nvPicPr>
          <p:cNvPr id="7" name="Picture 6">
            <a:extLst>
              <a:ext uri="{FF2B5EF4-FFF2-40B4-BE49-F238E27FC236}">
                <a16:creationId xmlns:a16="http://schemas.microsoft.com/office/drawing/2014/main" id="{0123AE6A-34E9-7BD7-EE16-35DC7054339C}"/>
              </a:ext>
            </a:extLst>
          </p:cNvPr>
          <p:cNvPicPr>
            <a:picLocks noChangeAspect="1"/>
          </p:cNvPicPr>
          <p:nvPr/>
        </p:nvPicPr>
        <p:blipFill rotWithShape="1">
          <a:blip r:embed="rId3"/>
          <a:srcRect l="30075" t="20666" r="30250" b="33866"/>
          <a:stretch/>
        </p:blipFill>
        <p:spPr>
          <a:xfrm>
            <a:off x="228598" y="237744"/>
            <a:ext cx="7781545" cy="6464808"/>
          </a:xfrm>
          <a:prstGeom prst="rect">
            <a:avLst/>
          </a:prstGeom>
        </p:spPr>
      </p:pic>
    </p:spTree>
    <p:extLst>
      <p:ext uri="{BB962C8B-B14F-4D97-AF65-F5344CB8AC3E}">
        <p14:creationId xmlns:p14="http://schemas.microsoft.com/office/powerpoint/2010/main" val="206623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434CA9F-EDDC-9DC3-C539-BD23BBC18678}"/>
              </a:ext>
            </a:extLst>
          </p:cNvPr>
          <p:cNvPicPr>
            <a:picLocks noGrp="1" noChangeAspect="1"/>
          </p:cNvPicPr>
          <p:nvPr>
            <p:ph type="pic" idx="1"/>
          </p:nvPr>
        </p:nvPicPr>
        <p:blipFill rotWithShape="1">
          <a:blip r:embed="rId2"/>
          <a:srcRect l="29864" t="30757" r="29681" b="26550"/>
          <a:stretch/>
        </p:blipFill>
        <p:spPr>
          <a:xfrm>
            <a:off x="0" y="195308"/>
            <a:ext cx="8202967" cy="6662691"/>
          </a:xfrm>
        </p:spPr>
      </p:pic>
      <p:sp>
        <p:nvSpPr>
          <p:cNvPr id="8" name="TextBox 7">
            <a:extLst>
              <a:ext uri="{FF2B5EF4-FFF2-40B4-BE49-F238E27FC236}">
                <a16:creationId xmlns:a16="http://schemas.microsoft.com/office/drawing/2014/main" id="{2B4F37F4-4087-FB05-91AC-9CCCB1ED4D57}"/>
              </a:ext>
            </a:extLst>
          </p:cNvPr>
          <p:cNvSpPr txBox="1"/>
          <p:nvPr/>
        </p:nvSpPr>
        <p:spPr>
          <a:xfrm>
            <a:off x="8282866" y="1305341"/>
            <a:ext cx="3275861" cy="5016758"/>
          </a:xfrm>
          <a:prstGeom prst="rect">
            <a:avLst/>
          </a:prstGeom>
          <a:noFill/>
        </p:spPr>
        <p:txBody>
          <a:bodyPr wrap="square">
            <a:spAutoFit/>
          </a:bodyPr>
          <a:lstStyle/>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Docker is a container management service. The keywords of Docker are develop, ship and run anywhere. </a:t>
            </a:r>
          </a:p>
          <a:p>
            <a:pPr marL="285750" indent="-285750" algn="l">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The whole idea of Docker is for developers to easily develop applications, ship them into containers which can then be deployed anywhere.</a:t>
            </a:r>
          </a:p>
          <a:p>
            <a:pPr marL="285750" indent="-285750" algn="l">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The initial release of Docker was in March 2013 and since then, it has become the buzzword for modern world development, especially in the face of Agile-based projects.</a:t>
            </a:r>
          </a:p>
          <a:p>
            <a:pPr marL="285750" indent="-285750" algn="l">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IN"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IN" sz="1600" dirty="0">
              <a:solidFill>
                <a:schemeClr val="tx1"/>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3250D7FF-78DE-6F34-F118-74086FE6332B}"/>
              </a:ext>
            </a:extLst>
          </p:cNvPr>
          <p:cNvSpPr txBox="1"/>
          <p:nvPr/>
        </p:nvSpPr>
        <p:spPr>
          <a:xfrm>
            <a:off x="8467077" y="463195"/>
            <a:ext cx="1396013" cy="400110"/>
          </a:xfrm>
          <a:prstGeom prst="rect">
            <a:avLst/>
          </a:prstGeom>
          <a:noFill/>
        </p:spPr>
        <p:txBody>
          <a:bodyPr wrap="square">
            <a:spAutoFit/>
          </a:bodyPr>
          <a:lstStyle/>
          <a:p>
            <a:r>
              <a:rPr lang="en-US" sz="2000" b="1" dirty="0">
                <a:latin typeface="Cambria" panose="02040503050406030204" pitchFamily="18" charset="0"/>
                <a:ea typeface="Cambria" panose="02040503050406030204" pitchFamily="18" charset="0"/>
              </a:rPr>
              <a:t>Docker</a:t>
            </a:r>
            <a:endParaRPr lang="en-IN"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9950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EB978C-D345-1172-89D8-9D354B4ECEC2}"/>
              </a:ext>
            </a:extLst>
          </p:cNvPr>
          <p:cNvSpPr>
            <a:spLocks noGrp="1"/>
          </p:cNvSpPr>
          <p:nvPr>
            <p:ph type="pic" idx="1"/>
          </p:nvPr>
        </p:nvSpPr>
        <p:spPr/>
      </p:sp>
      <p:sp>
        <p:nvSpPr>
          <p:cNvPr id="2" name="TextBox 1">
            <a:extLst>
              <a:ext uri="{FF2B5EF4-FFF2-40B4-BE49-F238E27FC236}">
                <a16:creationId xmlns:a16="http://schemas.microsoft.com/office/drawing/2014/main" id="{A2530FD7-05FD-6511-D2FD-A94E0492485E}"/>
              </a:ext>
            </a:extLst>
          </p:cNvPr>
          <p:cNvSpPr txBox="1"/>
          <p:nvPr/>
        </p:nvSpPr>
        <p:spPr>
          <a:xfrm>
            <a:off x="8273988" y="443883"/>
            <a:ext cx="3524435" cy="2400657"/>
          </a:xfrm>
          <a:prstGeom prst="rect">
            <a:avLst/>
          </a:prstGeom>
          <a:noFill/>
        </p:spPr>
        <p:txBody>
          <a:bodyPr wrap="square" rtlCol="0">
            <a:spAutoFit/>
          </a:bodyPr>
          <a:lstStyle/>
          <a:p>
            <a:r>
              <a:rPr lang="en-IN" sz="2200" b="1" dirty="0">
                <a:latin typeface="Cambria" panose="02040503050406030204" pitchFamily="18" charset="0"/>
                <a:ea typeface="Cambria" panose="02040503050406030204" pitchFamily="18" charset="0"/>
              </a:rPr>
              <a:t>Docker </a:t>
            </a:r>
            <a:r>
              <a:rPr lang="en-IN" sz="2200" b="1" dirty="0" err="1">
                <a:latin typeface="Cambria" panose="02040503050406030204" pitchFamily="18" charset="0"/>
                <a:ea typeface="Cambria" panose="02040503050406030204" pitchFamily="18" charset="0"/>
              </a:rPr>
              <a:t>ToolBox</a:t>
            </a:r>
            <a:endParaRPr lang="en-IN" sz="22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Docker </a:t>
            </a:r>
            <a:r>
              <a:rPr lang="en-US" sz="1600" dirty="0" err="1">
                <a:latin typeface="Cambria" panose="02040503050406030204" pitchFamily="18" charset="0"/>
                <a:ea typeface="Cambria" panose="02040503050406030204" pitchFamily="18" charset="0"/>
              </a:rPr>
              <a:t>ToolBox</a:t>
            </a:r>
            <a:r>
              <a:rPr lang="en-US" sz="1600" dirty="0">
                <a:latin typeface="Cambria" panose="02040503050406030204" pitchFamily="18" charset="0"/>
                <a:ea typeface="Cambria" panose="02040503050406030204" pitchFamily="18" charset="0"/>
              </a:rPr>
              <a:t> has been designed for older versions of Windows, such as Windows 8.1 and Windows 7. </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We need to have the following configuration in order to install Docker for Windows.</a:t>
            </a: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7F6A2E1-27E1-A689-D1B0-92539CAB72FE}"/>
              </a:ext>
            </a:extLst>
          </p:cNvPr>
          <p:cNvPicPr>
            <a:picLocks noChangeAspect="1"/>
          </p:cNvPicPr>
          <p:nvPr/>
        </p:nvPicPr>
        <p:blipFill rotWithShape="1">
          <a:blip r:embed="rId2"/>
          <a:srcRect l="30145" t="29515" r="40753" b="56634"/>
          <a:stretch/>
        </p:blipFill>
        <p:spPr>
          <a:xfrm>
            <a:off x="8273988" y="2954044"/>
            <a:ext cx="3524435" cy="949911"/>
          </a:xfrm>
          <a:prstGeom prst="rect">
            <a:avLst/>
          </a:prstGeom>
        </p:spPr>
      </p:pic>
      <p:pic>
        <p:nvPicPr>
          <p:cNvPr id="7" name="Picture 6">
            <a:extLst>
              <a:ext uri="{FF2B5EF4-FFF2-40B4-BE49-F238E27FC236}">
                <a16:creationId xmlns:a16="http://schemas.microsoft.com/office/drawing/2014/main" id="{B6F88C6C-950B-354F-FC89-309035CD77AF}"/>
              </a:ext>
            </a:extLst>
          </p:cNvPr>
          <p:cNvPicPr>
            <a:picLocks noChangeAspect="1"/>
          </p:cNvPicPr>
          <p:nvPr/>
        </p:nvPicPr>
        <p:blipFill rotWithShape="1">
          <a:blip r:embed="rId3"/>
          <a:srcRect l="30146" t="19935" r="30242" b="33848"/>
          <a:stretch/>
        </p:blipFill>
        <p:spPr>
          <a:xfrm>
            <a:off x="228599" y="159797"/>
            <a:ext cx="7696201" cy="6460459"/>
          </a:xfrm>
          <a:prstGeom prst="rect">
            <a:avLst/>
          </a:prstGeom>
        </p:spPr>
      </p:pic>
    </p:spTree>
    <p:extLst>
      <p:ext uri="{BB962C8B-B14F-4D97-AF65-F5344CB8AC3E}">
        <p14:creationId xmlns:p14="http://schemas.microsoft.com/office/powerpoint/2010/main" val="316703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7512-2A03-A3E2-611A-145B9ED79FF3}"/>
              </a:ext>
            </a:extLst>
          </p:cNvPr>
          <p:cNvSpPr>
            <a:spLocks noGrp="1"/>
          </p:cNvSpPr>
          <p:nvPr>
            <p:ph type="ctrTitle"/>
          </p:nvPr>
        </p:nvSpPr>
        <p:spPr>
          <a:xfrm>
            <a:off x="1500325" y="1585883"/>
            <a:ext cx="3338005" cy="509247"/>
          </a:xfrm>
        </p:spPr>
        <p:txBody>
          <a:bodyPr>
            <a:noAutofit/>
          </a:bodyPr>
          <a:lstStyle/>
          <a:p>
            <a:pPr algn="l"/>
            <a:r>
              <a:rPr lang="en-US" sz="2000" b="1" dirty="0">
                <a:solidFill>
                  <a:schemeClr val="tx1"/>
                </a:solidFill>
                <a:latin typeface="Cambria" panose="02040503050406030204" pitchFamily="18" charset="0"/>
                <a:ea typeface="Cambria" panose="02040503050406030204" pitchFamily="18" charset="0"/>
              </a:rPr>
              <a:t>Features of Docker</a:t>
            </a:r>
            <a:br>
              <a:rPr lang="en-US" sz="2000" b="1" dirty="0">
                <a:solidFill>
                  <a:schemeClr val="tx1"/>
                </a:solidFill>
                <a:latin typeface="Cambria" panose="02040503050406030204" pitchFamily="18" charset="0"/>
                <a:ea typeface="Cambria" panose="02040503050406030204" pitchFamily="18" charset="0"/>
              </a:rPr>
            </a:br>
            <a:endParaRPr lang="en-IN" sz="2000" b="1"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00E59DF-C73F-98B3-CFC7-3383DFC07257}"/>
              </a:ext>
            </a:extLst>
          </p:cNvPr>
          <p:cNvSpPr>
            <a:spLocks noGrp="1"/>
          </p:cNvSpPr>
          <p:nvPr>
            <p:ph type="subTitle" idx="1"/>
          </p:nvPr>
        </p:nvSpPr>
        <p:spPr>
          <a:xfrm>
            <a:off x="1629101" y="2095130"/>
            <a:ext cx="8936846" cy="2876365"/>
          </a:xfrm>
        </p:spPr>
        <p:txBody>
          <a:bodyPr>
            <a:normAutofit/>
          </a:bodyPr>
          <a:lstStyle/>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Docker has the ability to reduce the size of development by providing a smaller footprint of the operating system via containers.</a:t>
            </a:r>
          </a:p>
          <a:p>
            <a:pPr marL="285750" indent="-285750" algn="l">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With containers, it becomes easier for teams across different units, such as development, QA and Operations to work seamlessly across applications.</a:t>
            </a:r>
          </a:p>
          <a:p>
            <a:pPr marL="285750" indent="-285750" algn="l">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We can deploy Docker containers anywhere, on any physical and virtual machines and even on the cloud.</a:t>
            </a:r>
          </a:p>
          <a:p>
            <a:pPr marL="285750" indent="-285750" algn="l">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 Since Docker containers are pretty lightweight, they are very easily scalable.</a:t>
            </a:r>
          </a:p>
          <a:p>
            <a:pPr marL="285750" indent="-285750" algn="l">
              <a:buFont typeface="Arial" panose="020B0604020202020204" pitchFamily="34" charset="0"/>
              <a:buChar char="•"/>
            </a:pPr>
            <a:endParaRPr lang="en-IN" sz="1600"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IN" sz="16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53361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7512-2A03-A3E2-611A-145B9ED79FF3}"/>
              </a:ext>
            </a:extLst>
          </p:cNvPr>
          <p:cNvSpPr>
            <a:spLocks noGrp="1"/>
          </p:cNvSpPr>
          <p:nvPr>
            <p:ph type="ctrTitle"/>
          </p:nvPr>
        </p:nvSpPr>
        <p:spPr>
          <a:xfrm>
            <a:off x="1503205" y="1784412"/>
            <a:ext cx="3360147" cy="372862"/>
          </a:xfrm>
        </p:spPr>
        <p:txBody>
          <a:bodyPr>
            <a:noAutofit/>
          </a:bodyPr>
          <a:lstStyle/>
          <a:p>
            <a:pPr algn="l"/>
            <a:r>
              <a:rPr lang="en-US" sz="2000" b="1" dirty="0">
                <a:latin typeface="Cambria" panose="02040503050406030204" pitchFamily="18" charset="0"/>
                <a:ea typeface="Cambria" panose="02040503050406030204" pitchFamily="18" charset="0"/>
              </a:rPr>
              <a:t>Components of Docker</a:t>
            </a:r>
            <a:br>
              <a:rPr lang="en-US" sz="2000" b="1" dirty="0">
                <a:latin typeface="Cambria" panose="02040503050406030204" pitchFamily="18" charset="0"/>
                <a:ea typeface="Cambria" panose="02040503050406030204" pitchFamily="18" charset="0"/>
              </a:rPr>
            </a:br>
            <a:endParaRPr lang="en-IN" sz="2000" b="1"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00E59DF-C73F-98B3-CFC7-3383DFC07257}"/>
              </a:ext>
            </a:extLst>
          </p:cNvPr>
          <p:cNvSpPr>
            <a:spLocks noGrp="1"/>
          </p:cNvSpPr>
          <p:nvPr>
            <p:ph type="subTitle" idx="1"/>
          </p:nvPr>
        </p:nvSpPr>
        <p:spPr>
          <a:xfrm>
            <a:off x="1629101" y="2281561"/>
            <a:ext cx="8936846" cy="2857703"/>
          </a:xfrm>
        </p:spPr>
        <p:txBody>
          <a:bodyPr>
            <a:normAutofit/>
          </a:bodyPr>
          <a:lstStyle/>
          <a:p>
            <a:pPr algn="l"/>
            <a:r>
              <a:rPr lang="en-US" sz="1600" dirty="0">
                <a:latin typeface="Cambria" panose="02040503050406030204" pitchFamily="18" charset="0"/>
                <a:ea typeface="Cambria" panose="02040503050406030204" pitchFamily="18" charset="0"/>
              </a:rPr>
              <a:t>Docker has the following components:-</a:t>
            </a:r>
          </a:p>
          <a:p>
            <a:pPr marL="285750" indent="-285750" algn="l">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for Mac </a:t>
            </a:r>
            <a:r>
              <a:rPr lang="en-US" sz="1600" dirty="0">
                <a:latin typeface="Cambria" panose="02040503050406030204" pitchFamily="18" charset="0"/>
                <a:ea typeface="Cambria" panose="02040503050406030204" pitchFamily="18" charset="0"/>
              </a:rPr>
              <a:t>– It allows one to run Docker containers on the Mac OS.</a:t>
            </a: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for Linux </a:t>
            </a:r>
            <a:r>
              <a:rPr lang="en-US" sz="1600" dirty="0">
                <a:latin typeface="Cambria" panose="02040503050406030204" pitchFamily="18" charset="0"/>
                <a:ea typeface="Cambria" panose="02040503050406030204" pitchFamily="18" charset="0"/>
              </a:rPr>
              <a:t>- It allows one to run Docker containers on the Linux OS.</a:t>
            </a: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for Windows </a:t>
            </a:r>
            <a:r>
              <a:rPr lang="en-US" sz="1600" dirty="0">
                <a:latin typeface="Cambria" panose="02040503050406030204" pitchFamily="18" charset="0"/>
                <a:ea typeface="Cambria" panose="02040503050406030204" pitchFamily="18" charset="0"/>
              </a:rPr>
              <a:t>- It allows one to run Docker containers on the Windows OS.</a:t>
            </a: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Engine </a:t>
            </a:r>
            <a:r>
              <a:rPr lang="en-US" sz="1600" dirty="0">
                <a:latin typeface="Cambria" panose="02040503050406030204" pitchFamily="18" charset="0"/>
                <a:ea typeface="Cambria" panose="02040503050406030204" pitchFamily="18" charset="0"/>
              </a:rPr>
              <a:t>– It is used for building Docker images and creating Docker containers.</a:t>
            </a: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Hub </a:t>
            </a:r>
            <a:r>
              <a:rPr lang="en-US" sz="1600" dirty="0">
                <a:latin typeface="Cambria" panose="02040503050406030204" pitchFamily="18" charset="0"/>
                <a:ea typeface="Cambria" panose="02040503050406030204" pitchFamily="18" charset="0"/>
              </a:rPr>
              <a:t>– This is the registry which is used to host various Docker images.</a:t>
            </a:r>
          </a:p>
          <a:p>
            <a:pPr marL="285750" indent="-285750" algn="l">
              <a:buFont typeface="Arial" panose="020B0604020202020204" pitchFamily="34" charset="0"/>
              <a:buChar char="•"/>
            </a:pPr>
            <a:r>
              <a:rPr lang="en-US" sz="1600" b="1" dirty="0">
                <a:latin typeface="Cambria" panose="02040503050406030204" pitchFamily="18" charset="0"/>
                <a:ea typeface="Cambria" panose="02040503050406030204" pitchFamily="18" charset="0"/>
              </a:rPr>
              <a:t>Docker Compose </a:t>
            </a:r>
            <a:r>
              <a:rPr lang="en-US" sz="1600" dirty="0">
                <a:latin typeface="Cambria" panose="02040503050406030204" pitchFamily="18" charset="0"/>
                <a:ea typeface="Cambria" panose="02040503050406030204" pitchFamily="18" charset="0"/>
              </a:rPr>
              <a:t>– This is used to define applications using multiple Docker containers.</a:t>
            </a:r>
            <a:endParaRPr lang="en-IN"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1382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7512-2A03-A3E2-611A-145B9ED79FF3}"/>
              </a:ext>
            </a:extLst>
          </p:cNvPr>
          <p:cNvSpPr>
            <a:spLocks noGrp="1"/>
          </p:cNvSpPr>
          <p:nvPr>
            <p:ph type="ctrTitle"/>
          </p:nvPr>
        </p:nvSpPr>
        <p:spPr>
          <a:xfrm>
            <a:off x="1407161" y="1666398"/>
            <a:ext cx="3768521" cy="542758"/>
          </a:xfrm>
        </p:spPr>
        <p:txBody>
          <a:bodyPr>
            <a:noAutofit/>
          </a:bodyPr>
          <a:lstStyle/>
          <a:p>
            <a:pPr algn="l"/>
            <a:r>
              <a:rPr lang="sv-SE" sz="2000" b="1" dirty="0">
                <a:latin typeface="Cambria" panose="02040503050406030204" pitchFamily="18" charset="0"/>
                <a:ea typeface="Cambria" panose="02040503050406030204" pitchFamily="18" charset="0"/>
              </a:rPr>
              <a:t>Docker – Installing Docker on Linux</a:t>
            </a:r>
            <a:endParaRPr lang="en-IN" sz="2000" b="1"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00E59DF-C73F-98B3-CFC7-3383DFC07257}"/>
              </a:ext>
            </a:extLst>
          </p:cNvPr>
          <p:cNvSpPr>
            <a:spLocks noGrp="1"/>
          </p:cNvSpPr>
          <p:nvPr>
            <p:ph type="subTitle" idx="1"/>
          </p:nvPr>
        </p:nvSpPr>
        <p:spPr>
          <a:xfrm>
            <a:off x="1627577" y="2361459"/>
            <a:ext cx="8936846" cy="2777803"/>
          </a:xfrm>
        </p:spPr>
        <p:txBody>
          <a:bodyPr>
            <a:normAutofit/>
          </a:bodyPr>
          <a:lstStyle/>
          <a:p>
            <a:pPr marL="285750" indent="-285750" algn="l">
              <a:buFont typeface="Arial" panose="020B0604020202020204" pitchFamily="34" charset="0"/>
              <a:buChar char="•"/>
            </a:pPr>
            <a:r>
              <a:rPr lang="en-US" sz="1600" dirty="0">
                <a:latin typeface="Cambria" panose="02040503050406030204" pitchFamily="18" charset="0"/>
                <a:ea typeface="Cambria" panose="02040503050406030204" pitchFamily="18" charset="0"/>
              </a:rPr>
              <a:t>To start the installation of Docker, we are going to use an Ubuntu instance.</a:t>
            </a:r>
          </a:p>
          <a:p>
            <a:pPr marL="285750" indent="-285750" algn="l">
              <a:buFont typeface="Arial" panose="020B0604020202020204" pitchFamily="34" charset="0"/>
              <a:buChar char="•"/>
            </a:pPr>
            <a:r>
              <a:rPr lang="en-US" sz="1600" dirty="0">
                <a:latin typeface="Cambria" panose="02040503050406030204" pitchFamily="18" charset="0"/>
                <a:ea typeface="Cambria" panose="02040503050406030204" pitchFamily="18" charset="0"/>
              </a:rPr>
              <a:t>We can use Oracle Virtual Box to setup a virtual Linux instance, in case you don’t have it already.</a:t>
            </a:r>
          </a:p>
          <a:p>
            <a:pPr marL="285750" indent="-285750" algn="l">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600" dirty="0">
                <a:latin typeface="Cambria" panose="02040503050406030204" pitchFamily="18" charset="0"/>
                <a:ea typeface="Cambria" panose="02040503050406030204" pitchFamily="18" charset="0"/>
              </a:rPr>
              <a:t>The above image shows a simple Ubuntu server which has been installed on Oracle Virtual Box. There is an OS user named demo which has been defined on the system having entire root access to the sever.</a:t>
            </a:r>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C3F275E-A49C-153F-B0BA-720B0C579448}"/>
              </a:ext>
            </a:extLst>
          </p:cNvPr>
          <p:cNvPicPr>
            <a:picLocks noChangeAspect="1"/>
          </p:cNvPicPr>
          <p:nvPr/>
        </p:nvPicPr>
        <p:blipFill rotWithShape="1">
          <a:blip r:embed="rId2"/>
          <a:srcRect l="21481" t="59806" r="13362" b="29191"/>
          <a:stretch/>
        </p:blipFill>
        <p:spPr>
          <a:xfrm>
            <a:off x="1944210" y="3208823"/>
            <a:ext cx="8469296" cy="754602"/>
          </a:xfrm>
          <a:prstGeom prst="rect">
            <a:avLst/>
          </a:prstGeom>
        </p:spPr>
      </p:pic>
    </p:spTree>
    <p:extLst>
      <p:ext uri="{BB962C8B-B14F-4D97-AF65-F5344CB8AC3E}">
        <p14:creationId xmlns:p14="http://schemas.microsoft.com/office/powerpoint/2010/main" val="294905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7512-2A03-A3E2-611A-145B9ED79FF3}"/>
              </a:ext>
            </a:extLst>
          </p:cNvPr>
          <p:cNvSpPr>
            <a:spLocks noGrp="1"/>
          </p:cNvSpPr>
          <p:nvPr>
            <p:ph type="ctrTitle"/>
          </p:nvPr>
        </p:nvSpPr>
        <p:spPr>
          <a:xfrm>
            <a:off x="1469305" y="1780973"/>
            <a:ext cx="3635355" cy="542758"/>
          </a:xfrm>
        </p:spPr>
        <p:txBody>
          <a:bodyPr>
            <a:normAutofit/>
          </a:bodyPr>
          <a:lstStyle/>
          <a:p>
            <a:r>
              <a:rPr lang="en-US" sz="2000" b="1" dirty="0">
                <a:highlight>
                  <a:srgbClr val="C0C0C0"/>
                </a:highlight>
                <a:latin typeface="Cambria" panose="02040503050406030204" pitchFamily="18" charset="0"/>
                <a:ea typeface="Cambria" panose="02040503050406030204" pitchFamily="18" charset="0"/>
              </a:rPr>
              <a:t>Steps to install the Docker:</a:t>
            </a:r>
            <a:endParaRPr lang="en-IN" sz="2000" b="1" dirty="0">
              <a:highlight>
                <a:srgbClr val="C0C0C0"/>
              </a:highlight>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00E59DF-C73F-98B3-CFC7-3383DFC07257}"/>
              </a:ext>
            </a:extLst>
          </p:cNvPr>
          <p:cNvSpPr>
            <a:spLocks noGrp="1"/>
          </p:cNvSpPr>
          <p:nvPr>
            <p:ph type="subTitle" idx="1"/>
          </p:nvPr>
        </p:nvSpPr>
        <p:spPr>
          <a:xfrm>
            <a:off x="1469305" y="2512380"/>
            <a:ext cx="9096642" cy="2908657"/>
          </a:xfrm>
        </p:spPr>
        <p:txBody>
          <a:bodyPr>
            <a:normAutofit/>
          </a:bodyPr>
          <a:lstStyle/>
          <a:p>
            <a:pPr algn="l"/>
            <a:r>
              <a:rPr lang="en-US" sz="1600" dirty="0">
                <a:latin typeface="Cambria" panose="02040503050406030204" pitchFamily="18" charset="0"/>
                <a:ea typeface="Cambria" panose="02040503050406030204" pitchFamily="18" charset="0"/>
              </a:rPr>
              <a:t>STEP 1: We first have to ensure that we have the right Linux kernel version running. Docker is only designed to run on Linux kernel version 3.8 and higher. We can do this by running the following command:</a:t>
            </a:r>
          </a:p>
          <a:p>
            <a:pPr marL="342900" indent="-342900" algn="l">
              <a:buFont typeface="+mj-lt"/>
              <a:buAutoNum type="arabicPeriod"/>
            </a:pPr>
            <a:endParaRPr lang="en-US" sz="1600" dirty="0">
              <a:latin typeface="Cambria" panose="02040503050406030204" pitchFamily="18" charset="0"/>
              <a:ea typeface="Cambria" panose="02040503050406030204" pitchFamily="18" charset="0"/>
            </a:endParaRPr>
          </a:p>
          <a:p>
            <a:pPr marL="342900" indent="-342900" algn="l">
              <a:buFont typeface="+mj-lt"/>
              <a:buAutoNum type="arabicPeriod"/>
            </a:pPr>
            <a:endParaRPr lang="en-US" sz="1600" dirty="0">
              <a:latin typeface="Cambria" panose="02040503050406030204" pitchFamily="18" charset="0"/>
              <a:ea typeface="Cambria" panose="02040503050406030204" pitchFamily="18" charset="0"/>
            </a:endParaRPr>
          </a:p>
          <a:p>
            <a:pPr marL="342900" indent="-342900" algn="l">
              <a:buFont typeface="+mj-lt"/>
              <a:buAutoNum type="arabicPeriod"/>
            </a:pPr>
            <a:endParaRPr lang="en-US" sz="1600" dirty="0">
              <a:latin typeface="Cambria" panose="02040503050406030204" pitchFamily="18" charset="0"/>
              <a:ea typeface="Cambria" panose="02040503050406030204" pitchFamily="18" charset="0"/>
            </a:endParaRPr>
          </a:p>
          <a:p>
            <a:pPr marL="342900" indent="-342900" algn="l">
              <a:buFont typeface="+mj-lt"/>
              <a:buAutoNum type="arabicPeriod"/>
            </a:pPr>
            <a:endParaRPr lang="en-US" sz="1600" dirty="0">
              <a:latin typeface="Cambria" panose="02040503050406030204" pitchFamily="18" charset="0"/>
              <a:ea typeface="Cambria" panose="02040503050406030204" pitchFamily="18" charset="0"/>
            </a:endParaRPr>
          </a:p>
          <a:p>
            <a:pPr marL="342900" indent="-342900" algn="l">
              <a:buFont typeface="+mj-lt"/>
              <a:buAutoNum type="arabicPeriod"/>
            </a:pPr>
            <a:endParaRPr lang="en-US" sz="1600" dirty="0">
              <a:latin typeface="Cambria" panose="02040503050406030204" pitchFamily="18" charset="0"/>
              <a:ea typeface="Cambria" panose="02040503050406030204" pitchFamily="18" charset="0"/>
            </a:endParaRPr>
          </a:p>
          <a:p>
            <a:pPr algn="l"/>
            <a:r>
              <a:rPr lang="en-US" sz="1600" dirty="0">
                <a:latin typeface="Cambria" panose="02040503050406030204" pitchFamily="18" charset="0"/>
                <a:ea typeface="Cambria" panose="02040503050406030204" pitchFamily="18" charset="0"/>
              </a:rPr>
              <a:t>     </a:t>
            </a:r>
          </a:p>
          <a:p>
            <a:pPr algn="l"/>
            <a:r>
              <a:rPr lang="en-US" sz="1600" dirty="0" err="1">
                <a:latin typeface="Cambria" panose="02040503050406030204" pitchFamily="18" charset="0"/>
                <a:ea typeface="Cambria" panose="02040503050406030204" pitchFamily="18" charset="0"/>
              </a:rPr>
              <a:t>uname</a:t>
            </a:r>
            <a:r>
              <a:rPr lang="en-US" sz="1600" dirty="0">
                <a:latin typeface="Cambria" panose="02040503050406030204" pitchFamily="18" charset="0"/>
                <a:ea typeface="Cambria" panose="02040503050406030204" pitchFamily="18" charset="0"/>
              </a:rPr>
              <a:t> method returns the system information about the Linux system.</a:t>
            </a:r>
          </a:p>
          <a:p>
            <a:pPr algn="l"/>
            <a:endParaRPr lang="en-IN" sz="16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75AC987-A49F-4F1B-577E-F4CAE367D195}"/>
              </a:ext>
            </a:extLst>
          </p:cNvPr>
          <p:cNvPicPr>
            <a:picLocks noChangeAspect="1"/>
          </p:cNvPicPr>
          <p:nvPr/>
        </p:nvPicPr>
        <p:blipFill rotWithShape="1">
          <a:blip r:embed="rId2"/>
          <a:srcRect l="30138" t="70313" r="26467" b="11398"/>
          <a:stretch/>
        </p:blipFill>
        <p:spPr>
          <a:xfrm>
            <a:off x="1709002" y="3429000"/>
            <a:ext cx="5317725" cy="1260630"/>
          </a:xfrm>
          <a:prstGeom prst="rect">
            <a:avLst/>
          </a:prstGeom>
        </p:spPr>
      </p:pic>
    </p:spTree>
    <p:extLst>
      <p:ext uri="{BB962C8B-B14F-4D97-AF65-F5344CB8AC3E}">
        <p14:creationId xmlns:p14="http://schemas.microsoft.com/office/powerpoint/2010/main" val="148093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6244AF-EDFB-751D-A840-AC2C1CFF786B}"/>
              </a:ext>
            </a:extLst>
          </p:cNvPr>
          <p:cNvSpPr txBox="1"/>
          <p:nvPr/>
        </p:nvSpPr>
        <p:spPr>
          <a:xfrm>
            <a:off x="1473694" y="1612984"/>
            <a:ext cx="9374819" cy="3847207"/>
          </a:xfrm>
          <a:prstGeom prst="rect">
            <a:avLst/>
          </a:prstGeom>
          <a:noFill/>
        </p:spPr>
        <p:txBody>
          <a:bodyPr wrap="square">
            <a:spAutoFit/>
          </a:bodyPr>
          <a:lstStyle/>
          <a:p>
            <a:r>
              <a:rPr lang="en-IN" b="1" dirty="0">
                <a:latin typeface="Cambria" panose="02040503050406030204" pitchFamily="18" charset="0"/>
                <a:ea typeface="Cambria" panose="02040503050406030204" pitchFamily="18" charset="0"/>
              </a:rPr>
              <a:t>Return Value</a:t>
            </a:r>
          </a:p>
          <a:p>
            <a:r>
              <a:rPr lang="en-IN" sz="1600" dirty="0">
                <a:latin typeface="Cambria" panose="02040503050406030204" pitchFamily="18" charset="0"/>
                <a:ea typeface="Cambria" panose="02040503050406030204" pitchFamily="18" charset="0"/>
              </a:rPr>
              <a:t>This method returns the following information on the Linux system:</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kernel name</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node name</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kernel release</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kernel version</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machine</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processor</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hardware platform</a:t>
            </a:r>
          </a:p>
          <a:p>
            <a:pPr marL="285750" indent="-285750">
              <a:buFont typeface="Arial" panose="020B0604020202020204" pitchFamily="34" charset="0"/>
              <a:buChar char="•"/>
            </a:pPr>
            <a:r>
              <a:rPr lang="en-IN" sz="1600" dirty="0">
                <a:latin typeface="Cambria" panose="02040503050406030204" pitchFamily="18" charset="0"/>
                <a:ea typeface="Cambria" panose="02040503050406030204" pitchFamily="18" charset="0"/>
              </a:rPr>
              <a:t> operating system</a:t>
            </a:r>
          </a:p>
          <a:p>
            <a:r>
              <a:rPr lang="en-IN" b="1" dirty="0">
                <a:latin typeface="Cambria" panose="02040503050406030204" pitchFamily="18" charset="0"/>
                <a:ea typeface="Cambria" panose="02040503050406030204" pitchFamily="18" charset="0"/>
              </a:rPr>
              <a:t>Example</a:t>
            </a:r>
          </a:p>
          <a:p>
            <a:r>
              <a:rPr lang="en-IN" sz="1600" dirty="0" err="1">
                <a:latin typeface="Cambria" panose="02040503050406030204" pitchFamily="18" charset="0"/>
                <a:ea typeface="Cambria" panose="02040503050406030204" pitchFamily="18" charset="0"/>
              </a:rPr>
              <a:t>uname</a:t>
            </a:r>
            <a:r>
              <a:rPr lang="en-IN" sz="1600" dirty="0">
                <a:latin typeface="Cambria" panose="02040503050406030204" pitchFamily="18" charset="0"/>
                <a:ea typeface="Cambria" panose="02040503050406030204" pitchFamily="18" charset="0"/>
              </a:rPr>
              <a:t> –a</a:t>
            </a:r>
          </a:p>
          <a:p>
            <a:r>
              <a:rPr lang="en-IN" sz="1600" b="1" dirty="0">
                <a:latin typeface="Cambria" panose="02040503050406030204" pitchFamily="18" charset="0"/>
                <a:ea typeface="Cambria" panose="02040503050406030204" pitchFamily="18" charset="0"/>
              </a:rPr>
              <a:t>Output</a:t>
            </a:r>
          </a:p>
          <a:p>
            <a:r>
              <a:rPr lang="en-US" sz="1600" dirty="0">
                <a:latin typeface="Cambria" panose="02040503050406030204" pitchFamily="18" charset="0"/>
                <a:ea typeface="Cambria" panose="02040503050406030204" pitchFamily="18" charset="0"/>
              </a:rPr>
              <a:t>From the output, we can see that the Linux kernel version is 4.2.0-27 which is higher than</a:t>
            </a:r>
          </a:p>
          <a:p>
            <a:r>
              <a:rPr lang="en-US" sz="1600" dirty="0">
                <a:latin typeface="Cambria" panose="02040503050406030204" pitchFamily="18" charset="0"/>
                <a:ea typeface="Cambria" panose="02040503050406030204" pitchFamily="18" charset="0"/>
              </a:rPr>
              <a:t>version 3.8, so we are good to go.</a:t>
            </a:r>
            <a:endParaRPr lang="en-IN" sz="16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B4197885-CA56-3C0B-5869-3BAAB877CE87}"/>
              </a:ext>
            </a:extLst>
          </p:cNvPr>
          <p:cNvPicPr>
            <a:picLocks noChangeAspect="1"/>
          </p:cNvPicPr>
          <p:nvPr/>
        </p:nvPicPr>
        <p:blipFill rotWithShape="1">
          <a:blip r:embed="rId2"/>
          <a:srcRect l="22863" t="33140" r="16774" b="50963"/>
          <a:stretch/>
        </p:blipFill>
        <p:spPr>
          <a:xfrm>
            <a:off x="3897297" y="2254928"/>
            <a:ext cx="6578354" cy="2556769"/>
          </a:xfrm>
          <a:prstGeom prst="rect">
            <a:avLst/>
          </a:prstGeom>
        </p:spPr>
      </p:pic>
    </p:spTree>
    <p:extLst>
      <p:ext uri="{BB962C8B-B14F-4D97-AF65-F5344CB8AC3E}">
        <p14:creationId xmlns:p14="http://schemas.microsoft.com/office/powerpoint/2010/main" val="76108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88D45E-B66C-591D-A66F-61568E817B65}"/>
              </a:ext>
            </a:extLst>
          </p:cNvPr>
          <p:cNvSpPr>
            <a:spLocks noGrp="1"/>
          </p:cNvSpPr>
          <p:nvPr>
            <p:ph type="subTitle" idx="1"/>
          </p:nvPr>
        </p:nvSpPr>
        <p:spPr>
          <a:xfrm>
            <a:off x="1473692" y="2006354"/>
            <a:ext cx="9419209" cy="3435658"/>
          </a:xfrm>
        </p:spPr>
        <p:txBody>
          <a:bodyPr>
            <a:normAutofit lnSpcReduction="10000"/>
          </a:bodyPr>
          <a:lstStyle/>
          <a:p>
            <a:pPr algn="l"/>
            <a:r>
              <a:rPr lang="en-US" sz="2000" b="1" dirty="0">
                <a:latin typeface="Cambria" panose="02040503050406030204" pitchFamily="18" charset="0"/>
                <a:ea typeface="Cambria" panose="02040503050406030204" pitchFamily="18" charset="0"/>
              </a:rPr>
              <a:t>STEP 2</a:t>
            </a:r>
            <a:r>
              <a:rPr lang="en-US" sz="1600" b="1" dirty="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We need to update the OS with the latest packages, which can be done via the following command:</a:t>
            </a:r>
          </a:p>
          <a:p>
            <a:pPr algn="l"/>
            <a:r>
              <a:rPr lang="en-IN" sz="1600" b="1" dirty="0">
                <a:highlight>
                  <a:srgbClr val="C0C0C0"/>
                </a:highlight>
                <a:latin typeface="Cambria" panose="02040503050406030204" pitchFamily="18" charset="0"/>
                <a:ea typeface="Cambria" panose="02040503050406030204" pitchFamily="18" charset="0"/>
              </a:rPr>
              <a:t> apt-get </a:t>
            </a:r>
          </a:p>
          <a:p>
            <a:pPr algn="l"/>
            <a:r>
              <a:rPr lang="en-US" sz="1600" dirty="0">
                <a:latin typeface="Cambria" panose="02040503050406030204" pitchFamily="18" charset="0"/>
                <a:ea typeface="Cambria" panose="02040503050406030204" pitchFamily="18" charset="0"/>
              </a:rPr>
              <a:t>This method installs packages from the Internet on to the Linux system.</a:t>
            </a:r>
          </a:p>
          <a:p>
            <a:pPr algn="l"/>
            <a:endParaRPr lang="en-IN" b="1" dirty="0">
              <a:latin typeface="Cambria" panose="02040503050406030204" pitchFamily="18" charset="0"/>
              <a:ea typeface="Cambria" panose="02040503050406030204" pitchFamily="18" charset="0"/>
            </a:endParaRPr>
          </a:p>
          <a:p>
            <a:pPr algn="l"/>
            <a:r>
              <a:rPr lang="en-IN" b="1" dirty="0">
                <a:latin typeface="Cambria" panose="02040503050406030204" pitchFamily="18" charset="0"/>
                <a:ea typeface="Cambria" panose="02040503050406030204" pitchFamily="18" charset="0"/>
              </a:rPr>
              <a:t>Syntax</a:t>
            </a:r>
            <a:endParaRPr lang="en-US" b="1" dirty="0">
              <a:latin typeface="Cambria" panose="02040503050406030204" pitchFamily="18" charset="0"/>
              <a:ea typeface="Cambria" panose="02040503050406030204" pitchFamily="18" charset="0"/>
            </a:endParaRPr>
          </a:p>
          <a:p>
            <a:pPr algn="l"/>
            <a:r>
              <a:rPr lang="en-IN" sz="1600" b="1" dirty="0" err="1">
                <a:highlight>
                  <a:srgbClr val="C0C0C0"/>
                </a:highlight>
                <a:latin typeface="Cambria" panose="02040503050406030204" pitchFamily="18" charset="0"/>
                <a:ea typeface="Cambria" panose="02040503050406030204" pitchFamily="18" charset="0"/>
              </a:rPr>
              <a:t>sudo</a:t>
            </a:r>
            <a:r>
              <a:rPr lang="en-IN" sz="1600" b="1" dirty="0">
                <a:highlight>
                  <a:srgbClr val="C0C0C0"/>
                </a:highlight>
                <a:latin typeface="Cambria" panose="02040503050406030204" pitchFamily="18" charset="0"/>
                <a:ea typeface="Cambria" panose="02040503050406030204" pitchFamily="18" charset="0"/>
              </a:rPr>
              <a:t> apt-get update</a:t>
            </a:r>
            <a:endParaRPr lang="en-US" sz="1600" b="1" dirty="0">
              <a:highlight>
                <a:srgbClr val="C0C0C0"/>
              </a:highlight>
              <a:latin typeface="Cambria" panose="02040503050406030204" pitchFamily="18" charset="0"/>
              <a:ea typeface="Cambria" panose="02040503050406030204" pitchFamily="18" charset="0"/>
            </a:endParaRPr>
          </a:p>
          <a:p>
            <a:pPr algn="l"/>
            <a:r>
              <a:rPr lang="en-US" sz="1600" b="1" dirty="0" err="1">
                <a:latin typeface="Cambria" panose="02040503050406030204" pitchFamily="18" charset="0"/>
                <a:ea typeface="Cambria" panose="02040503050406030204" pitchFamily="18" charset="0"/>
              </a:rPr>
              <a:t>sudo</a:t>
            </a:r>
            <a:r>
              <a:rPr lang="en-US" sz="1600" dirty="0">
                <a:latin typeface="Cambria" panose="02040503050406030204" pitchFamily="18" charset="0"/>
                <a:ea typeface="Cambria" panose="02040503050406030204" pitchFamily="18" charset="0"/>
              </a:rPr>
              <a:t> - The </a:t>
            </a:r>
            <a:r>
              <a:rPr lang="en-US" sz="1600" dirty="0" err="1">
                <a:latin typeface="Cambria" panose="02040503050406030204" pitchFamily="18" charset="0"/>
                <a:ea typeface="Cambria" panose="02040503050406030204" pitchFamily="18" charset="0"/>
              </a:rPr>
              <a:t>sudo</a:t>
            </a:r>
            <a:r>
              <a:rPr lang="en-US" sz="1600" dirty="0">
                <a:latin typeface="Cambria" panose="02040503050406030204" pitchFamily="18" charset="0"/>
                <a:ea typeface="Cambria" panose="02040503050406030204" pitchFamily="18" charset="0"/>
              </a:rPr>
              <a:t> command is used to ensure that the command runs with root access.</a:t>
            </a:r>
          </a:p>
          <a:p>
            <a:pPr algn="l"/>
            <a:r>
              <a:rPr lang="en-US" sz="1600" b="1" dirty="0">
                <a:latin typeface="Cambria" panose="02040503050406030204" pitchFamily="18" charset="0"/>
                <a:ea typeface="Cambria" panose="02040503050406030204" pitchFamily="18" charset="0"/>
              </a:rPr>
              <a:t>update</a:t>
            </a:r>
            <a:r>
              <a:rPr lang="en-US" sz="1600" dirty="0">
                <a:latin typeface="Cambria" panose="02040503050406030204" pitchFamily="18" charset="0"/>
                <a:ea typeface="Cambria" panose="02040503050406030204" pitchFamily="18" charset="0"/>
              </a:rPr>
              <a:t> - The update option is used ensure that all packages are updated on the Linux system.</a:t>
            </a:r>
          </a:p>
          <a:p>
            <a:pPr algn="l"/>
            <a:endParaRPr lang="en-IN" b="1" dirty="0">
              <a:latin typeface="Cambria" panose="02040503050406030204" pitchFamily="18" charset="0"/>
              <a:ea typeface="Cambria" panose="02040503050406030204" pitchFamily="18" charset="0"/>
            </a:endParaRPr>
          </a:p>
          <a:p>
            <a:pPr algn="l"/>
            <a:r>
              <a:rPr lang="en-IN" b="1" dirty="0">
                <a:latin typeface="Cambria" panose="02040503050406030204" pitchFamily="18" charset="0"/>
                <a:ea typeface="Cambria" panose="02040503050406030204" pitchFamily="18" charset="0"/>
              </a:rPr>
              <a:t>Return Value</a:t>
            </a:r>
          </a:p>
          <a:p>
            <a:pPr algn="l"/>
            <a:r>
              <a:rPr lang="en-IN" sz="1600" dirty="0">
                <a:latin typeface="Cambria" panose="02040503050406030204" pitchFamily="18" charset="0"/>
                <a:ea typeface="Cambria" panose="02040503050406030204" pitchFamily="18" charset="0"/>
              </a:rPr>
              <a:t>None</a:t>
            </a:r>
          </a:p>
        </p:txBody>
      </p:sp>
    </p:spTree>
    <p:extLst>
      <p:ext uri="{BB962C8B-B14F-4D97-AF65-F5344CB8AC3E}">
        <p14:creationId xmlns:p14="http://schemas.microsoft.com/office/powerpoint/2010/main" val="81901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036CC25-1026-ADF8-0B1E-07B2AF139464}"/>
              </a:ext>
            </a:extLst>
          </p:cNvPr>
          <p:cNvPicPr>
            <a:picLocks noGrp="1" noChangeAspect="1"/>
          </p:cNvPicPr>
          <p:nvPr>
            <p:ph type="pic" idx="1"/>
          </p:nvPr>
        </p:nvPicPr>
        <p:blipFill rotWithShape="1">
          <a:blip r:embed="rId2"/>
          <a:srcRect l="29945" t="20056" r="30240" b="19915"/>
          <a:stretch/>
        </p:blipFill>
        <p:spPr>
          <a:xfrm>
            <a:off x="0" y="0"/>
            <a:ext cx="8110728" cy="6858000"/>
          </a:xfrm>
        </p:spPr>
      </p:pic>
      <p:sp>
        <p:nvSpPr>
          <p:cNvPr id="3" name="Title 2">
            <a:extLst>
              <a:ext uri="{FF2B5EF4-FFF2-40B4-BE49-F238E27FC236}">
                <a16:creationId xmlns:a16="http://schemas.microsoft.com/office/drawing/2014/main" id="{1F135385-3FDC-A23B-74AB-C314258773A5}"/>
              </a:ext>
            </a:extLst>
          </p:cNvPr>
          <p:cNvSpPr>
            <a:spLocks noGrp="1"/>
          </p:cNvSpPr>
          <p:nvPr>
            <p:ph type="title"/>
          </p:nvPr>
        </p:nvSpPr>
        <p:spPr>
          <a:xfrm>
            <a:off x="8340922" y="904632"/>
            <a:ext cx="1288187" cy="381918"/>
          </a:xfrm>
        </p:spPr>
        <p:txBody>
          <a:bodyPr/>
          <a:lstStyle/>
          <a:p>
            <a:r>
              <a:rPr lang="en-IN" sz="2200" b="1" dirty="0">
                <a:latin typeface="Cambria" panose="02040503050406030204" pitchFamily="18" charset="0"/>
                <a:ea typeface="Cambria" panose="02040503050406030204" pitchFamily="18" charset="0"/>
              </a:rPr>
              <a:t>Example</a:t>
            </a:r>
          </a:p>
        </p:txBody>
      </p:sp>
      <p:sp>
        <p:nvSpPr>
          <p:cNvPr id="4" name="Text Placeholder 3">
            <a:extLst>
              <a:ext uri="{FF2B5EF4-FFF2-40B4-BE49-F238E27FC236}">
                <a16:creationId xmlns:a16="http://schemas.microsoft.com/office/drawing/2014/main" id="{5E8A8DE1-0E5D-11F2-8B41-20B310FECDCE}"/>
              </a:ext>
            </a:extLst>
          </p:cNvPr>
          <p:cNvSpPr>
            <a:spLocks noGrp="1"/>
          </p:cNvSpPr>
          <p:nvPr>
            <p:ph type="body" sz="half" idx="2"/>
          </p:nvPr>
        </p:nvSpPr>
        <p:spPr>
          <a:xfrm>
            <a:off x="8340922" y="2195625"/>
            <a:ext cx="3144774" cy="3511296"/>
          </a:xfrm>
        </p:spPr>
        <p:txBody>
          <a:bodyPr>
            <a:normAutofit/>
          </a:bodyPr>
          <a:lstStyle/>
          <a:p>
            <a:r>
              <a:rPr lang="en-US" sz="1600" dirty="0">
                <a:latin typeface="Cambria" panose="02040503050406030204" pitchFamily="18" charset="0"/>
                <a:ea typeface="Cambria" panose="02040503050406030204" pitchFamily="18" charset="0"/>
              </a:rPr>
              <a:t>This command will connect to the internet and download the latest system packages for Ubuntu.</a:t>
            </a:r>
            <a:endParaRPr lang="en-IN" sz="16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1A71C27-88D0-1337-DEE4-5BFC9D2AC370}"/>
              </a:ext>
            </a:extLst>
          </p:cNvPr>
          <p:cNvPicPr>
            <a:picLocks noChangeAspect="1"/>
          </p:cNvPicPr>
          <p:nvPr/>
        </p:nvPicPr>
        <p:blipFill rotWithShape="1">
          <a:blip r:embed="rId3"/>
          <a:srcRect l="29927" t="45178" r="56792" b="50780"/>
          <a:stretch/>
        </p:blipFill>
        <p:spPr>
          <a:xfrm>
            <a:off x="8340922" y="1550129"/>
            <a:ext cx="3144774" cy="381917"/>
          </a:xfrm>
          <a:prstGeom prst="rect">
            <a:avLst/>
          </a:prstGeom>
        </p:spPr>
      </p:pic>
    </p:spTree>
    <p:extLst>
      <p:ext uri="{BB962C8B-B14F-4D97-AF65-F5344CB8AC3E}">
        <p14:creationId xmlns:p14="http://schemas.microsoft.com/office/powerpoint/2010/main" val="2186688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{302B748D-322E-44AA-807E-4355508C37CD}tf56219246_win32</Template>
  <TotalTime>152</TotalTime>
  <Words>1195</Words>
  <Application>Microsoft Office PowerPoint</Application>
  <PresentationFormat>Widescreen</PresentationFormat>
  <Paragraphs>133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 LT Pro</vt:lpstr>
      <vt:lpstr>Avenir Next LT Pro Light</vt:lpstr>
      <vt:lpstr>Cambria</vt:lpstr>
      <vt:lpstr>Garamond</vt:lpstr>
      <vt:lpstr>SavonVTI</vt:lpstr>
      <vt:lpstr>Docker Overview</vt:lpstr>
      <vt:lpstr>PowerPoint Presentation</vt:lpstr>
      <vt:lpstr>Features of Docker </vt:lpstr>
      <vt:lpstr>Components of Docker </vt:lpstr>
      <vt:lpstr>Docker – Installing Docker on Linux</vt:lpstr>
      <vt:lpstr>Steps to install the Docker:</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Overview</dc:title>
  <dc:creator>Alia</dc:creator>
  <cp:lastModifiedBy>Alia</cp:lastModifiedBy>
  <cp:revision>1</cp:revision>
  <dcterms:created xsi:type="dcterms:W3CDTF">2022-09-29T04:56:49Z</dcterms:created>
  <dcterms:modified xsi:type="dcterms:W3CDTF">2022-09-29T07:28:51Z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